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Bodoni Moda Black"/>
      <p:bold r:id="rId19"/>
      <p:boldItalic r:id="rId20"/>
    </p:embeddedFont>
    <p:embeddedFont>
      <p:font typeface="Montserrat"/>
      <p:regular r:id="rId21"/>
      <p:bold r:id="rId22"/>
      <p:italic r:id="rId23"/>
      <p:boldItalic r:id="rId24"/>
    </p:embeddedFont>
    <p:embeddedFont>
      <p:font typeface="Bebas Neue"/>
      <p:regular r:id="rId25"/>
    </p:embeddedFont>
    <p:embeddedFont>
      <p:font typeface="Montserrat ExtraBold"/>
      <p:bold r:id="rId26"/>
      <p:boldItalic r:id="rId27"/>
    </p:embeddedFont>
    <p:embeddedFont>
      <p:font typeface="PT Sans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1F6BBFC-DDA5-4E7B-BB96-DBC64C405535}">
  <a:tblStyle styleId="{31F6BBFC-DDA5-4E7B-BB96-DBC64C40553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>
              <a:solidFill>
                <a:srgbClr val="0D0D0D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>
              <a:solidFill>
                <a:srgbClr val="0D0D0D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>
              <a:solidFill>
                <a:srgbClr val="0D0D0D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>
              <a:solidFill>
                <a:srgbClr val="0D0D0D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>
              <a:solidFill>
                <a:srgbClr val="0D0D0D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>
              <a:solidFill>
                <a:srgbClr val="0D0D0D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/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F6FF004-BFF5-45AE-B85F-5CD2AF82E60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>
              <a:solidFill>
                <a:srgbClr val="E3E3E3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>
              <a:solidFill>
                <a:srgbClr val="E3E3E3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>
              <a:solidFill>
                <a:srgbClr val="E3E3E3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>
              <a:solidFill>
                <a:srgbClr val="E3E3E3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>
              <a:solidFill>
                <a:srgbClr val="E3E3E3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>
              <a:solidFill>
                <a:srgbClr val="E3E3E3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/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odoniModaBlack-boldItalic.fntdata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ExtraBold-bold.fntdata"/><Relationship Id="rId25" Type="http://schemas.openxmlformats.org/officeDocument/2006/relationships/font" Target="fonts/BebasNeue-regular.fntdata"/><Relationship Id="rId28" Type="http://schemas.openxmlformats.org/officeDocument/2006/relationships/font" Target="fonts/PTSans-regular.fntdata"/><Relationship Id="rId27" Type="http://schemas.openxmlformats.org/officeDocument/2006/relationships/font" Target="fonts/MontserratExtra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T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TSans-boldItalic.fntdata"/><Relationship Id="rId30" Type="http://schemas.openxmlformats.org/officeDocument/2006/relationships/font" Target="fonts/PTSans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BodoniModaBlack-bold.fntdata"/><Relationship Id="rId18" Type="http://schemas.openxmlformats.org/officeDocument/2006/relationships/font" Target="fonts/Roboto-bold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54dda1946d_4_27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54dda1946d_4_27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54dda1946d_6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54dda1946d_6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54dda1946d_6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54dda1946d_6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2beef03fb57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2beef03fb57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2beef03fb57_2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2beef03fb57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2beef03fb57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2beef03fb57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d5260bdd85_0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d5260bdd85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54dda1946d_6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g54dda1946d_6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hyperlink" Target="https://bit.ly/3A1uf1Q" TargetMode="External"/><Relationship Id="rId6" Type="http://schemas.openxmlformats.org/officeDocument/2006/relationships/hyperlink" Target="http://bit.ly/2TyoMsr" TargetMode="External"/><Relationship Id="rId7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625845" y="1907630"/>
            <a:ext cx="2933431" cy="4665907"/>
          </a:xfrm>
          <a:custGeom>
            <a:rect b="b" l="l" r="r" t="t"/>
            <a:pathLst>
              <a:path extrusionOk="0" h="119562" w="75168">
                <a:moveTo>
                  <a:pt x="61433" y="2802"/>
                </a:moveTo>
                <a:cubicBezTo>
                  <a:pt x="49372" y="-5317"/>
                  <a:pt x="9524" y="5285"/>
                  <a:pt x="2075" y="22193"/>
                </a:cubicBezTo>
                <a:cubicBezTo>
                  <a:pt x="-5374" y="39102"/>
                  <a:pt x="9170" y="88488"/>
                  <a:pt x="16737" y="104253"/>
                </a:cubicBezTo>
                <a:cubicBezTo>
                  <a:pt x="24305" y="120019"/>
                  <a:pt x="37863" y="122343"/>
                  <a:pt x="47480" y="116786"/>
                </a:cubicBezTo>
                <a:cubicBezTo>
                  <a:pt x="57097" y="111229"/>
                  <a:pt x="72114" y="89906"/>
                  <a:pt x="74439" y="70909"/>
                </a:cubicBezTo>
                <a:cubicBezTo>
                  <a:pt x="76765" y="51912"/>
                  <a:pt x="73494" y="10921"/>
                  <a:pt x="61433" y="280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>
            <a:off x="-434883" y="882758"/>
            <a:ext cx="2034725" cy="1443950"/>
          </a:xfrm>
          <a:custGeom>
            <a:rect b="b" l="l" r="r" t="t"/>
            <a:pathLst>
              <a:path extrusionOk="0" h="57758" w="81389">
                <a:moveTo>
                  <a:pt x="2713" y="5250"/>
                </a:moveTo>
                <a:cubicBezTo>
                  <a:pt x="6063" y="-1923"/>
                  <a:pt x="16548" y="402"/>
                  <a:pt x="26598" y="520"/>
                </a:cubicBezTo>
                <a:cubicBezTo>
                  <a:pt x="36649" y="638"/>
                  <a:pt x="53911" y="284"/>
                  <a:pt x="63016" y="5960"/>
                </a:cubicBezTo>
                <a:cubicBezTo>
                  <a:pt x="72121" y="11636"/>
                  <a:pt x="82527" y="25982"/>
                  <a:pt x="81226" y="34574"/>
                </a:cubicBezTo>
                <a:cubicBezTo>
                  <a:pt x="79926" y="43166"/>
                  <a:pt x="67668" y="56015"/>
                  <a:pt x="55213" y="57513"/>
                </a:cubicBezTo>
                <a:cubicBezTo>
                  <a:pt x="42758" y="59011"/>
                  <a:pt x="15247" y="52271"/>
                  <a:pt x="6497" y="43560"/>
                </a:cubicBezTo>
                <a:cubicBezTo>
                  <a:pt x="-2253" y="34850"/>
                  <a:pt x="-637" y="12423"/>
                  <a:pt x="2713" y="52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Google Shape;11;p2"/>
          <p:cNvSpPr/>
          <p:nvPr/>
        </p:nvSpPr>
        <p:spPr>
          <a:xfrm>
            <a:off x="-360904" y="1817565"/>
            <a:ext cx="1349325" cy="1051150"/>
          </a:xfrm>
          <a:custGeom>
            <a:rect b="b" l="l" r="r" t="t"/>
            <a:pathLst>
              <a:path extrusionOk="0" h="42046" w="53973">
                <a:moveTo>
                  <a:pt x="52376" y="1138"/>
                </a:moveTo>
                <a:cubicBezTo>
                  <a:pt x="46582" y="-3395"/>
                  <a:pt x="11464" y="7562"/>
                  <a:pt x="3897" y="12962"/>
                </a:cubicBezTo>
                <a:cubicBezTo>
                  <a:pt x="-3670" y="18362"/>
                  <a:pt x="1178" y="29003"/>
                  <a:pt x="6972" y="33536"/>
                </a:cubicBezTo>
                <a:cubicBezTo>
                  <a:pt x="12766" y="38069"/>
                  <a:pt x="31093" y="45558"/>
                  <a:pt x="38660" y="40158"/>
                </a:cubicBezTo>
                <a:cubicBezTo>
                  <a:pt x="46227" y="34758"/>
                  <a:pt x="58170" y="5671"/>
                  <a:pt x="52376" y="113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2" name="Google Shape;12;p2"/>
          <p:cNvSpPr/>
          <p:nvPr/>
        </p:nvSpPr>
        <p:spPr>
          <a:xfrm rot="1545639">
            <a:off x="273555" y="-491781"/>
            <a:ext cx="1149701" cy="2236186"/>
          </a:xfrm>
          <a:custGeom>
            <a:rect b="b" l="l" r="r" t="t"/>
            <a:pathLst>
              <a:path extrusionOk="0" h="61443" w="31590">
                <a:moveTo>
                  <a:pt x="27752" y="5146"/>
                </a:moveTo>
                <a:cubicBezTo>
                  <a:pt x="23141" y="-2737"/>
                  <a:pt x="5128" y="-1200"/>
                  <a:pt x="1502" y="7274"/>
                </a:cubicBezTo>
                <a:cubicBezTo>
                  <a:pt x="-2124" y="15748"/>
                  <a:pt x="1384" y="48106"/>
                  <a:pt x="5995" y="55989"/>
                </a:cubicBezTo>
                <a:cubicBezTo>
                  <a:pt x="10607" y="63872"/>
                  <a:pt x="25545" y="63045"/>
                  <a:pt x="29171" y="54571"/>
                </a:cubicBezTo>
                <a:cubicBezTo>
                  <a:pt x="32797" y="46097"/>
                  <a:pt x="32364" y="13029"/>
                  <a:pt x="27752" y="514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3" name="Google Shape;13;p2"/>
          <p:cNvSpPr/>
          <p:nvPr/>
        </p:nvSpPr>
        <p:spPr>
          <a:xfrm>
            <a:off x="4375507" y="4284020"/>
            <a:ext cx="3216700" cy="2049800"/>
          </a:xfrm>
          <a:custGeom>
            <a:rect b="b" l="l" r="r" t="t"/>
            <a:pathLst>
              <a:path extrusionOk="0" h="81992" w="128668">
                <a:moveTo>
                  <a:pt x="95755" y="573"/>
                </a:moveTo>
                <a:cubicBezTo>
                  <a:pt x="87414" y="-2856"/>
                  <a:pt x="90650" y="10209"/>
                  <a:pt x="77778" y="10479"/>
                </a:cubicBezTo>
                <a:cubicBezTo>
                  <a:pt x="64907" y="10749"/>
                  <a:pt x="31370" y="-346"/>
                  <a:pt x="18526" y="2194"/>
                </a:cubicBezTo>
                <a:cubicBezTo>
                  <a:pt x="5682" y="4734"/>
                  <a:pt x="-2539" y="13924"/>
                  <a:pt x="712" y="25719"/>
                </a:cubicBezTo>
                <a:cubicBezTo>
                  <a:pt x="3963" y="37514"/>
                  <a:pt x="19469" y="64200"/>
                  <a:pt x="38030" y="72963"/>
                </a:cubicBezTo>
                <a:cubicBezTo>
                  <a:pt x="56592" y="81726"/>
                  <a:pt x="97115" y="85282"/>
                  <a:pt x="112081" y="78297"/>
                </a:cubicBezTo>
                <a:cubicBezTo>
                  <a:pt x="127047" y="71312"/>
                  <a:pt x="130545" y="44007"/>
                  <a:pt x="127824" y="31053"/>
                </a:cubicBezTo>
                <a:cubicBezTo>
                  <a:pt x="125103" y="18099"/>
                  <a:pt x="104096" y="4002"/>
                  <a:pt x="95755" y="57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pic>
        <p:nvPicPr>
          <p:cNvPr id="14" name="Google Shape;14;p2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-5400000">
            <a:off x="1201093" y="2814150"/>
            <a:ext cx="348843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/>
          <p:nvPr/>
        </p:nvSpPr>
        <p:spPr>
          <a:xfrm>
            <a:off x="3384543" y="-733845"/>
            <a:ext cx="7397066" cy="6242647"/>
          </a:xfrm>
          <a:custGeom>
            <a:rect b="b" l="l" r="r" t="t"/>
            <a:pathLst>
              <a:path extrusionOk="0" h="161601" w="191485">
                <a:moveTo>
                  <a:pt x="15187" y="3117"/>
                </a:moveTo>
                <a:cubicBezTo>
                  <a:pt x="-10552" y="8052"/>
                  <a:pt x="2935" y="26771"/>
                  <a:pt x="8806" y="39364"/>
                </a:cubicBezTo>
                <a:cubicBezTo>
                  <a:pt x="14677" y="51957"/>
                  <a:pt x="34885" y="70250"/>
                  <a:pt x="50413" y="78674"/>
                </a:cubicBezTo>
                <a:cubicBezTo>
                  <a:pt x="65941" y="87098"/>
                  <a:pt x="95169" y="80802"/>
                  <a:pt x="101976" y="89906"/>
                </a:cubicBezTo>
                <a:cubicBezTo>
                  <a:pt x="108783" y="99010"/>
                  <a:pt x="89681" y="122914"/>
                  <a:pt x="91255" y="133299"/>
                </a:cubicBezTo>
                <a:cubicBezTo>
                  <a:pt x="92829" y="143684"/>
                  <a:pt x="96020" y="148473"/>
                  <a:pt x="111421" y="152217"/>
                </a:cubicBezTo>
                <a:cubicBezTo>
                  <a:pt x="126822" y="155961"/>
                  <a:pt x="171024" y="169084"/>
                  <a:pt x="183659" y="155763"/>
                </a:cubicBezTo>
                <a:cubicBezTo>
                  <a:pt x="196294" y="142442"/>
                  <a:pt x="190636" y="96628"/>
                  <a:pt x="187233" y="72293"/>
                </a:cubicBezTo>
                <a:cubicBezTo>
                  <a:pt x="183830" y="47958"/>
                  <a:pt x="191913" y="21283"/>
                  <a:pt x="163239" y="9754"/>
                </a:cubicBezTo>
                <a:cubicBezTo>
                  <a:pt x="134565" y="-1775"/>
                  <a:pt x="40926" y="-1818"/>
                  <a:pt x="15187" y="311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6" name="Google Shape;16;p2"/>
          <p:cNvSpPr/>
          <p:nvPr/>
        </p:nvSpPr>
        <p:spPr>
          <a:xfrm>
            <a:off x="6345816" y="-200170"/>
            <a:ext cx="2246721" cy="2528643"/>
          </a:xfrm>
          <a:custGeom>
            <a:rect b="b" l="l" r="r" t="t"/>
            <a:pathLst>
              <a:path extrusionOk="0" h="65458" w="58160">
                <a:moveTo>
                  <a:pt x="1068" y="7737"/>
                </a:moveTo>
                <a:cubicBezTo>
                  <a:pt x="4897" y="2079"/>
                  <a:pt x="25276" y="-2517"/>
                  <a:pt x="34763" y="1610"/>
                </a:cubicBezTo>
                <a:cubicBezTo>
                  <a:pt x="44250" y="5737"/>
                  <a:pt x="56672" y="21861"/>
                  <a:pt x="57991" y="32497"/>
                </a:cubicBezTo>
                <a:cubicBezTo>
                  <a:pt x="59310" y="43133"/>
                  <a:pt x="50376" y="64916"/>
                  <a:pt x="42676" y="65426"/>
                </a:cubicBezTo>
                <a:cubicBezTo>
                  <a:pt x="34976" y="65937"/>
                  <a:pt x="18724" y="45175"/>
                  <a:pt x="11789" y="35560"/>
                </a:cubicBezTo>
                <a:cubicBezTo>
                  <a:pt x="4854" y="25945"/>
                  <a:pt x="-2761" y="13395"/>
                  <a:pt x="1068" y="773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pic>
        <p:nvPicPr>
          <p:cNvPr id="17" name="Google Shape;17;p2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196214" y="-240026"/>
            <a:ext cx="3246375" cy="25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5150999" y="-418762"/>
            <a:ext cx="2726350" cy="2090151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"/>
          <p:cNvSpPr/>
          <p:nvPr/>
        </p:nvSpPr>
        <p:spPr>
          <a:xfrm>
            <a:off x="6692659" y="3373554"/>
            <a:ext cx="1788183" cy="2544210"/>
          </a:xfrm>
          <a:custGeom>
            <a:rect b="b" l="l" r="r" t="t"/>
            <a:pathLst>
              <a:path extrusionOk="0" h="65861" w="46290">
                <a:moveTo>
                  <a:pt x="26321" y="542"/>
                </a:moveTo>
                <a:cubicBezTo>
                  <a:pt x="18621" y="-3329"/>
                  <a:pt x="-439" y="15347"/>
                  <a:pt x="29" y="26068"/>
                </a:cubicBezTo>
                <a:cubicBezTo>
                  <a:pt x="497" y="36789"/>
                  <a:pt x="21429" y="60996"/>
                  <a:pt x="29129" y="64867"/>
                </a:cubicBezTo>
                <a:cubicBezTo>
                  <a:pt x="36829" y="68739"/>
                  <a:pt x="46699" y="60018"/>
                  <a:pt x="46231" y="49297"/>
                </a:cubicBezTo>
                <a:cubicBezTo>
                  <a:pt x="45763" y="38576"/>
                  <a:pt x="34021" y="4414"/>
                  <a:pt x="26321" y="54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0" name="Google Shape;20;p2"/>
          <p:cNvSpPr/>
          <p:nvPr/>
        </p:nvSpPr>
        <p:spPr>
          <a:xfrm>
            <a:off x="259800" y="-808300"/>
            <a:ext cx="6675925" cy="2121050"/>
          </a:xfrm>
          <a:custGeom>
            <a:rect b="b" l="l" r="r" t="t"/>
            <a:pathLst>
              <a:path extrusionOk="0" h="84842" w="267037">
                <a:moveTo>
                  <a:pt x="0" y="22114"/>
                </a:moveTo>
                <a:cubicBezTo>
                  <a:pt x="5237" y="19494"/>
                  <a:pt x="11668" y="20862"/>
                  <a:pt x="17524" y="20862"/>
                </a:cubicBezTo>
                <a:cubicBezTo>
                  <a:pt x="37060" y="20862"/>
                  <a:pt x="55903" y="28430"/>
                  <a:pt x="74687" y="33797"/>
                </a:cubicBezTo>
                <a:cubicBezTo>
                  <a:pt x="90635" y="38353"/>
                  <a:pt x="106674" y="42708"/>
                  <a:pt x="122253" y="48400"/>
                </a:cubicBezTo>
                <a:cubicBezTo>
                  <a:pt x="129027" y="50875"/>
                  <a:pt x="137923" y="55029"/>
                  <a:pt x="138943" y="62169"/>
                </a:cubicBezTo>
                <a:cubicBezTo>
                  <a:pt x="143607" y="94810"/>
                  <a:pt x="51632" y="90540"/>
                  <a:pt x="40056" y="59666"/>
                </a:cubicBezTo>
                <a:cubicBezTo>
                  <a:pt x="37849" y="53781"/>
                  <a:pt x="43169" y="46599"/>
                  <a:pt x="47983" y="42559"/>
                </a:cubicBezTo>
                <a:cubicBezTo>
                  <a:pt x="61897" y="30880"/>
                  <a:pt x="79711" y="24041"/>
                  <a:pt x="97218" y="19193"/>
                </a:cubicBezTo>
                <a:cubicBezTo>
                  <a:pt x="152119" y="3990"/>
                  <a:pt x="210100" y="1837"/>
                  <a:pt x="267037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" name="Google Shape;21;p2"/>
          <p:cNvSpPr/>
          <p:nvPr/>
        </p:nvSpPr>
        <p:spPr>
          <a:xfrm>
            <a:off x="-971075" y="3780718"/>
            <a:ext cx="5048675" cy="1846975"/>
          </a:xfrm>
          <a:custGeom>
            <a:rect b="b" l="l" r="r" t="t"/>
            <a:pathLst>
              <a:path extrusionOk="0" h="73879" w="201947">
                <a:moveTo>
                  <a:pt x="0" y="8789"/>
                </a:moveTo>
                <a:cubicBezTo>
                  <a:pt x="12988" y="-950"/>
                  <a:pt x="31771" y="-409"/>
                  <a:pt x="47983" y="444"/>
                </a:cubicBezTo>
                <a:cubicBezTo>
                  <a:pt x="61727" y="1168"/>
                  <a:pt x="77130" y="2067"/>
                  <a:pt x="88039" y="10458"/>
                </a:cubicBezTo>
                <a:cubicBezTo>
                  <a:pt x="94636" y="15532"/>
                  <a:pt x="93955" y="26937"/>
                  <a:pt x="92211" y="35075"/>
                </a:cubicBezTo>
                <a:cubicBezTo>
                  <a:pt x="91518" y="38308"/>
                  <a:pt x="90509" y="41465"/>
                  <a:pt x="89708" y="44672"/>
                </a:cubicBezTo>
                <a:cubicBezTo>
                  <a:pt x="89511" y="45459"/>
                  <a:pt x="89029" y="47331"/>
                  <a:pt x="88456" y="46758"/>
                </a:cubicBezTo>
                <a:cubicBezTo>
                  <a:pt x="87411" y="45713"/>
                  <a:pt x="90055" y="44081"/>
                  <a:pt x="91377" y="43420"/>
                </a:cubicBezTo>
                <a:cubicBezTo>
                  <a:pt x="94889" y="41664"/>
                  <a:pt x="98486" y="40028"/>
                  <a:pt x="102225" y="38831"/>
                </a:cubicBezTo>
                <a:cubicBezTo>
                  <a:pt x="111049" y="36007"/>
                  <a:pt x="120502" y="34824"/>
                  <a:pt x="129763" y="35075"/>
                </a:cubicBezTo>
                <a:cubicBezTo>
                  <a:pt x="150103" y="35626"/>
                  <a:pt x="172909" y="38389"/>
                  <a:pt x="188595" y="51348"/>
                </a:cubicBezTo>
                <a:cubicBezTo>
                  <a:pt x="192949" y="54945"/>
                  <a:pt x="196598" y="59601"/>
                  <a:pt x="199026" y="64700"/>
                </a:cubicBezTo>
                <a:cubicBezTo>
                  <a:pt x="200407" y="67599"/>
                  <a:pt x="199675" y="71610"/>
                  <a:pt x="201947" y="7387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" name="Google Shape;22;p2"/>
          <p:cNvSpPr/>
          <p:nvPr/>
        </p:nvSpPr>
        <p:spPr>
          <a:xfrm>
            <a:off x="7728591" y="-641400"/>
            <a:ext cx="3349125" cy="5382450"/>
          </a:xfrm>
          <a:custGeom>
            <a:rect b="b" l="l" r="r" t="t"/>
            <a:pathLst>
              <a:path extrusionOk="0" h="215298" w="133965">
                <a:moveTo>
                  <a:pt x="47562" y="0"/>
                </a:moveTo>
                <a:cubicBezTo>
                  <a:pt x="39093" y="2509"/>
                  <a:pt x="30081" y="5494"/>
                  <a:pt x="23779" y="11683"/>
                </a:cubicBezTo>
                <a:cubicBezTo>
                  <a:pt x="9642" y="25567"/>
                  <a:pt x="2841" y="46677"/>
                  <a:pt x="413" y="66342"/>
                </a:cubicBezTo>
                <a:cubicBezTo>
                  <a:pt x="-540" y="74058"/>
                  <a:pt x="-31" y="83035"/>
                  <a:pt x="4586" y="89290"/>
                </a:cubicBezTo>
                <a:cubicBezTo>
                  <a:pt x="9473" y="95911"/>
                  <a:pt x="17989" y="99424"/>
                  <a:pt x="25865" y="101808"/>
                </a:cubicBezTo>
                <a:cubicBezTo>
                  <a:pt x="50362" y="109222"/>
                  <a:pt x="77820" y="106812"/>
                  <a:pt x="102638" y="100556"/>
                </a:cubicBezTo>
                <a:cubicBezTo>
                  <a:pt x="113008" y="97942"/>
                  <a:pt x="112967" y="97554"/>
                  <a:pt x="122666" y="93046"/>
                </a:cubicBezTo>
                <a:cubicBezTo>
                  <a:pt x="127222" y="90928"/>
                  <a:pt x="134196" y="88049"/>
                  <a:pt x="133932" y="83032"/>
                </a:cubicBezTo>
                <a:cubicBezTo>
                  <a:pt x="133674" y="78121"/>
                  <a:pt x="127882" y="74833"/>
                  <a:pt x="123501" y="72600"/>
                </a:cubicBezTo>
                <a:cubicBezTo>
                  <a:pt x="100720" y="60987"/>
                  <a:pt x="62820" y="62930"/>
                  <a:pt x="47562" y="83449"/>
                </a:cubicBezTo>
                <a:cubicBezTo>
                  <a:pt x="26684" y="111527"/>
                  <a:pt x="22764" y="157998"/>
                  <a:pt x="40469" y="188177"/>
                </a:cubicBezTo>
                <a:cubicBezTo>
                  <a:pt x="48169" y="201301"/>
                  <a:pt x="63671" y="208308"/>
                  <a:pt x="77186" y="21529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" name="Google Shape;23;p2"/>
          <p:cNvSpPr/>
          <p:nvPr/>
        </p:nvSpPr>
        <p:spPr>
          <a:xfrm>
            <a:off x="713225" y="539500"/>
            <a:ext cx="7717500" cy="406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"/>
          <p:cNvSpPr txBox="1"/>
          <p:nvPr>
            <p:ph type="ctrTitle"/>
          </p:nvPr>
        </p:nvSpPr>
        <p:spPr>
          <a:xfrm>
            <a:off x="1091100" y="1330532"/>
            <a:ext cx="6961800" cy="209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5" name="Google Shape;25;p2"/>
          <p:cNvSpPr txBox="1"/>
          <p:nvPr>
            <p:ph idx="1" type="subTitle"/>
          </p:nvPr>
        </p:nvSpPr>
        <p:spPr>
          <a:xfrm>
            <a:off x="1091175" y="3429632"/>
            <a:ext cx="69618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1"/>
          <p:cNvSpPr/>
          <p:nvPr/>
        </p:nvSpPr>
        <p:spPr>
          <a:xfrm>
            <a:off x="-118300" y="-476041"/>
            <a:ext cx="4459975" cy="1873675"/>
          </a:xfrm>
          <a:custGeom>
            <a:rect b="b" l="l" r="r" t="t"/>
            <a:pathLst>
              <a:path extrusionOk="0" h="74947" w="178399">
                <a:moveTo>
                  <a:pt x="31772" y="74869"/>
                </a:moveTo>
                <a:cubicBezTo>
                  <a:pt x="3288" y="76125"/>
                  <a:pt x="238" y="56164"/>
                  <a:pt x="14" y="51185"/>
                </a:cubicBezTo>
                <a:cubicBezTo>
                  <a:pt x="-210" y="46206"/>
                  <a:pt x="18809" y="53517"/>
                  <a:pt x="30427" y="44994"/>
                </a:cubicBezTo>
                <a:cubicBezTo>
                  <a:pt x="42045" y="36471"/>
                  <a:pt x="59449" y="811"/>
                  <a:pt x="69721" y="48"/>
                </a:cubicBezTo>
                <a:cubicBezTo>
                  <a:pt x="79993" y="-714"/>
                  <a:pt x="78288" y="37189"/>
                  <a:pt x="92059" y="40419"/>
                </a:cubicBezTo>
                <a:cubicBezTo>
                  <a:pt x="105830" y="43649"/>
                  <a:pt x="139204" y="18888"/>
                  <a:pt x="152347" y="19426"/>
                </a:cubicBezTo>
                <a:cubicBezTo>
                  <a:pt x="165490" y="19964"/>
                  <a:pt x="191013" y="34409"/>
                  <a:pt x="170917" y="43649"/>
                </a:cubicBezTo>
                <a:cubicBezTo>
                  <a:pt x="150821" y="52890"/>
                  <a:pt x="60256" y="73613"/>
                  <a:pt x="31772" y="7486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55" name="Google Shape;155;p11"/>
          <p:cNvSpPr/>
          <p:nvPr/>
        </p:nvSpPr>
        <p:spPr>
          <a:xfrm>
            <a:off x="4066319" y="-325589"/>
            <a:ext cx="4458150" cy="1226475"/>
          </a:xfrm>
          <a:custGeom>
            <a:rect b="b" l="l" r="r" t="t"/>
            <a:pathLst>
              <a:path extrusionOk="0" h="49059" w="178326">
                <a:moveTo>
                  <a:pt x="4420" y="29913"/>
                </a:moveTo>
                <a:cubicBezTo>
                  <a:pt x="-14420" y="24844"/>
                  <a:pt x="32814" y="19103"/>
                  <a:pt x="50443" y="17802"/>
                </a:cubicBezTo>
                <a:cubicBezTo>
                  <a:pt x="68072" y="16501"/>
                  <a:pt x="91038" y="24979"/>
                  <a:pt x="110192" y="22108"/>
                </a:cubicBezTo>
                <a:cubicBezTo>
                  <a:pt x="129346" y="19237"/>
                  <a:pt x="156483" y="-3774"/>
                  <a:pt x="165365" y="577"/>
                </a:cubicBezTo>
                <a:cubicBezTo>
                  <a:pt x="174247" y="4928"/>
                  <a:pt x="190306" y="43326"/>
                  <a:pt x="163482" y="48215"/>
                </a:cubicBezTo>
                <a:cubicBezTo>
                  <a:pt x="136658" y="53104"/>
                  <a:pt x="23260" y="34982"/>
                  <a:pt x="4420" y="2991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56" name="Google Shape;156;p11"/>
          <p:cNvSpPr/>
          <p:nvPr/>
        </p:nvSpPr>
        <p:spPr>
          <a:xfrm>
            <a:off x="-97789" y="1321668"/>
            <a:ext cx="1093075" cy="1798075"/>
          </a:xfrm>
          <a:custGeom>
            <a:rect b="b" l="l" r="r" t="t"/>
            <a:pathLst>
              <a:path extrusionOk="0" h="71923" w="43723">
                <a:moveTo>
                  <a:pt x="37674" y="2684"/>
                </a:moveTo>
                <a:cubicBezTo>
                  <a:pt x="31484" y="-5839"/>
                  <a:pt x="8876" y="7978"/>
                  <a:pt x="3493" y="17218"/>
                </a:cubicBezTo>
                <a:cubicBezTo>
                  <a:pt x="-1890" y="26459"/>
                  <a:pt x="-813" y="49604"/>
                  <a:pt x="5377" y="58127"/>
                </a:cubicBezTo>
                <a:cubicBezTo>
                  <a:pt x="11567" y="66650"/>
                  <a:pt x="35252" y="77595"/>
                  <a:pt x="40635" y="68354"/>
                </a:cubicBezTo>
                <a:cubicBezTo>
                  <a:pt x="46018" y="59114"/>
                  <a:pt x="43864" y="11207"/>
                  <a:pt x="37674" y="268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157" name="Google Shape;157;p11"/>
          <p:cNvSpPr/>
          <p:nvPr/>
        </p:nvSpPr>
        <p:spPr>
          <a:xfrm>
            <a:off x="-146220" y="2330887"/>
            <a:ext cx="2029450" cy="3253600"/>
          </a:xfrm>
          <a:custGeom>
            <a:rect b="b" l="l" r="r" t="t"/>
            <a:pathLst>
              <a:path extrusionOk="0" h="130144" w="81178">
                <a:moveTo>
                  <a:pt x="32075" y="5109"/>
                </a:moveTo>
                <a:cubicBezTo>
                  <a:pt x="18618" y="-9694"/>
                  <a:pt x="2246" y="10717"/>
                  <a:pt x="317" y="29332"/>
                </a:cubicBezTo>
                <a:cubicBezTo>
                  <a:pt x="-1612" y="47948"/>
                  <a:pt x="7045" y="101999"/>
                  <a:pt x="20502" y="116802"/>
                </a:cubicBezTo>
                <a:cubicBezTo>
                  <a:pt x="33959" y="131605"/>
                  <a:pt x="79129" y="136764"/>
                  <a:pt x="81058" y="118148"/>
                </a:cubicBezTo>
                <a:cubicBezTo>
                  <a:pt x="82987" y="99533"/>
                  <a:pt x="45532" y="19912"/>
                  <a:pt x="32075" y="51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58" name="Google Shape;158;p11"/>
          <p:cNvSpPr/>
          <p:nvPr/>
        </p:nvSpPr>
        <p:spPr>
          <a:xfrm>
            <a:off x="1096814" y="4010453"/>
            <a:ext cx="8046825" cy="1336875"/>
          </a:xfrm>
          <a:custGeom>
            <a:rect b="b" l="l" r="r" t="t"/>
            <a:pathLst>
              <a:path extrusionOk="0" h="53475" w="321873">
                <a:moveTo>
                  <a:pt x="25146" y="3327"/>
                </a:moveTo>
                <a:cubicBezTo>
                  <a:pt x="-23164" y="7499"/>
                  <a:pt x="9357" y="22794"/>
                  <a:pt x="29991" y="31048"/>
                </a:cubicBezTo>
                <a:cubicBezTo>
                  <a:pt x="50625" y="39302"/>
                  <a:pt x="100640" y="57021"/>
                  <a:pt x="148950" y="52849"/>
                </a:cubicBezTo>
                <a:cubicBezTo>
                  <a:pt x="197261" y="48677"/>
                  <a:pt x="340488" y="14272"/>
                  <a:pt x="319854" y="6018"/>
                </a:cubicBezTo>
                <a:cubicBezTo>
                  <a:pt x="299220" y="-2236"/>
                  <a:pt x="73457" y="-845"/>
                  <a:pt x="25146" y="33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159" name="Google Shape;159;p11"/>
          <p:cNvSpPr/>
          <p:nvPr/>
        </p:nvSpPr>
        <p:spPr>
          <a:xfrm>
            <a:off x="7572701" y="3179798"/>
            <a:ext cx="1914325" cy="2100025"/>
          </a:xfrm>
          <a:custGeom>
            <a:rect b="b" l="l" r="r" t="t"/>
            <a:pathLst>
              <a:path extrusionOk="0" h="84001" w="76573">
                <a:moveTo>
                  <a:pt x="72810" y="757"/>
                </a:moveTo>
                <a:cubicBezTo>
                  <a:pt x="62987" y="-5523"/>
                  <a:pt x="2431" y="31484"/>
                  <a:pt x="143" y="45165"/>
                </a:cubicBezTo>
                <a:cubicBezTo>
                  <a:pt x="-2145" y="58846"/>
                  <a:pt x="46973" y="90246"/>
                  <a:pt x="59084" y="82845"/>
                </a:cubicBezTo>
                <a:cubicBezTo>
                  <a:pt x="71195" y="75444"/>
                  <a:pt x="82634" y="7037"/>
                  <a:pt x="72810" y="75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60" name="Google Shape;160;p11"/>
          <p:cNvSpPr/>
          <p:nvPr/>
        </p:nvSpPr>
        <p:spPr>
          <a:xfrm>
            <a:off x="8279320" y="331793"/>
            <a:ext cx="832000" cy="1877725"/>
          </a:xfrm>
          <a:custGeom>
            <a:rect b="b" l="l" r="r" t="t"/>
            <a:pathLst>
              <a:path extrusionOk="0" h="75109" w="33280">
                <a:moveTo>
                  <a:pt x="400" y="6672"/>
                </a:moveTo>
                <a:cubicBezTo>
                  <a:pt x="-1932" y="17168"/>
                  <a:pt x="7442" y="62204"/>
                  <a:pt x="12780" y="71265"/>
                </a:cubicBezTo>
                <a:cubicBezTo>
                  <a:pt x="18118" y="80326"/>
                  <a:pt x="30095" y="71534"/>
                  <a:pt x="32427" y="61038"/>
                </a:cubicBezTo>
                <a:cubicBezTo>
                  <a:pt x="34760" y="50542"/>
                  <a:pt x="32113" y="17348"/>
                  <a:pt x="26775" y="8287"/>
                </a:cubicBezTo>
                <a:cubicBezTo>
                  <a:pt x="21437" y="-774"/>
                  <a:pt x="2733" y="-3824"/>
                  <a:pt x="400" y="667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pic>
        <p:nvPicPr>
          <p:cNvPr id="161" name="Google Shape;161;p1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370926" y="-407725"/>
            <a:ext cx="2726350" cy="209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>
            <a:off x="-803901" y="2462550"/>
            <a:ext cx="2726350" cy="209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5801099" y="-407725"/>
            <a:ext cx="2726350" cy="209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 rot="10800000">
            <a:off x="7375399" y="1168800"/>
            <a:ext cx="2726350" cy="209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>
            <a:off x="6314499" y="3563500"/>
            <a:ext cx="2726350" cy="2090151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1"/>
          <p:cNvSpPr/>
          <p:nvPr/>
        </p:nvSpPr>
        <p:spPr>
          <a:xfrm>
            <a:off x="-6700" y="-185675"/>
            <a:ext cx="1394150" cy="1067975"/>
          </a:xfrm>
          <a:custGeom>
            <a:rect b="b" l="l" r="r" t="t"/>
            <a:pathLst>
              <a:path extrusionOk="0" h="42719" w="55766">
                <a:moveTo>
                  <a:pt x="0" y="41178"/>
                </a:moveTo>
                <a:cubicBezTo>
                  <a:pt x="12140" y="43606"/>
                  <a:pt x="34698" y="44601"/>
                  <a:pt x="36064" y="32296"/>
                </a:cubicBezTo>
                <a:cubicBezTo>
                  <a:pt x="36828" y="25415"/>
                  <a:pt x="31728" y="17103"/>
                  <a:pt x="25299" y="14533"/>
                </a:cubicBezTo>
                <a:cubicBezTo>
                  <a:pt x="20765" y="12721"/>
                  <a:pt x="12263" y="14813"/>
                  <a:pt x="11573" y="19647"/>
                </a:cubicBezTo>
                <a:cubicBezTo>
                  <a:pt x="10064" y="30217"/>
                  <a:pt x="30353" y="35963"/>
                  <a:pt x="40640" y="33104"/>
                </a:cubicBezTo>
                <a:cubicBezTo>
                  <a:pt x="46351" y="31517"/>
                  <a:pt x="52164" y="27303"/>
                  <a:pt x="54366" y="21800"/>
                </a:cubicBezTo>
                <a:cubicBezTo>
                  <a:pt x="57066" y="15051"/>
                  <a:pt x="54904" y="7269"/>
                  <a:pt x="54904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167" name="Google Shape;167;p1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>
            <a:off x="1961499" y="3815288"/>
            <a:ext cx="2726350" cy="209015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1"/>
          <p:cNvSpPr/>
          <p:nvPr/>
        </p:nvSpPr>
        <p:spPr>
          <a:xfrm>
            <a:off x="7963536" y="2525900"/>
            <a:ext cx="1176425" cy="2758675"/>
          </a:xfrm>
          <a:custGeom>
            <a:rect b="b" l="l" r="r" t="t"/>
            <a:pathLst>
              <a:path extrusionOk="0" h="110347" w="47057">
                <a:moveTo>
                  <a:pt x="34570" y="110347"/>
                </a:moveTo>
                <a:cubicBezTo>
                  <a:pt x="47596" y="108714"/>
                  <a:pt x="51214" y="80495"/>
                  <a:pt x="41568" y="71591"/>
                </a:cubicBezTo>
                <a:cubicBezTo>
                  <a:pt x="34981" y="65510"/>
                  <a:pt x="24934" y="62502"/>
                  <a:pt x="16000" y="63247"/>
                </a:cubicBezTo>
                <a:cubicBezTo>
                  <a:pt x="9200" y="63814"/>
                  <a:pt x="-843" y="69411"/>
                  <a:pt x="121" y="76166"/>
                </a:cubicBezTo>
                <a:cubicBezTo>
                  <a:pt x="1150" y="83373"/>
                  <a:pt x="13546" y="87211"/>
                  <a:pt x="20306" y="84509"/>
                </a:cubicBezTo>
                <a:cubicBezTo>
                  <a:pt x="29831" y="80702"/>
                  <a:pt x="38171" y="70926"/>
                  <a:pt x="39953" y="60825"/>
                </a:cubicBezTo>
                <a:cubicBezTo>
                  <a:pt x="44072" y="37476"/>
                  <a:pt x="25577" y="7489"/>
                  <a:pt x="308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9" name="Google Shape;169;p11"/>
          <p:cNvSpPr/>
          <p:nvPr/>
        </p:nvSpPr>
        <p:spPr>
          <a:xfrm>
            <a:off x="-6700" y="4093002"/>
            <a:ext cx="2714375" cy="1252125"/>
          </a:xfrm>
          <a:custGeom>
            <a:rect b="b" l="l" r="r" t="t"/>
            <a:pathLst>
              <a:path extrusionOk="0" h="50085" w="108575">
                <a:moveTo>
                  <a:pt x="0" y="6753"/>
                </a:moveTo>
                <a:cubicBezTo>
                  <a:pt x="13294" y="3030"/>
                  <a:pt x="27176" y="-1115"/>
                  <a:pt x="40909" y="294"/>
                </a:cubicBezTo>
                <a:cubicBezTo>
                  <a:pt x="45217" y="736"/>
                  <a:pt x="50339" y="359"/>
                  <a:pt x="53558" y="3255"/>
                </a:cubicBezTo>
                <a:cubicBezTo>
                  <a:pt x="61014" y="9964"/>
                  <a:pt x="44177" y="21004"/>
                  <a:pt x="40102" y="30169"/>
                </a:cubicBezTo>
                <a:cubicBezTo>
                  <a:pt x="39665" y="31152"/>
                  <a:pt x="39118" y="32961"/>
                  <a:pt x="40102" y="33398"/>
                </a:cubicBezTo>
                <a:cubicBezTo>
                  <a:pt x="47370" y="36627"/>
                  <a:pt x="55728" y="30427"/>
                  <a:pt x="63517" y="28823"/>
                </a:cubicBezTo>
                <a:cubicBezTo>
                  <a:pt x="77113" y="26024"/>
                  <a:pt x="91391" y="21879"/>
                  <a:pt x="104964" y="24786"/>
                </a:cubicBezTo>
                <a:cubicBezTo>
                  <a:pt x="113703" y="26658"/>
                  <a:pt x="104562" y="47262"/>
                  <a:pt x="96082" y="5008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0" name="Google Shape;170;p11"/>
          <p:cNvSpPr/>
          <p:nvPr/>
        </p:nvSpPr>
        <p:spPr>
          <a:xfrm>
            <a:off x="713225" y="539500"/>
            <a:ext cx="7717500" cy="406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1"/>
          <p:cNvSpPr txBox="1"/>
          <p:nvPr>
            <p:ph hasCustomPrompt="1" type="title"/>
          </p:nvPr>
        </p:nvSpPr>
        <p:spPr>
          <a:xfrm>
            <a:off x="1672025" y="1552350"/>
            <a:ext cx="5800200" cy="15417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72" name="Google Shape;172;p11"/>
          <p:cNvSpPr txBox="1"/>
          <p:nvPr>
            <p:ph idx="1" type="subTitle"/>
          </p:nvPr>
        </p:nvSpPr>
        <p:spPr>
          <a:xfrm>
            <a:off x="1671900" y="3094050"/>
            <a:ext cx="58002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3"/>
          <p:cNvSpPr/>
          <p:nvPr/>
        </p:nvSpPr>
        <p:spPr>
          <a:xfrm>
            <a:off x="7401489" y="4217331"/>
            <a:ext cx="1473100" cy="1607550"/>
          </a:xfrm>
          <a:custGeom>
            <a:rect b="b" l="l" r="r" t="t"/>
            <a:pathLst>
              <a:path extrusionOk="0" h="64302" w="58924">
                <a:moveTo>
                  <a:pt x="51379" y="46387"/>
                </a:moveTo>
                <a:cubicBezTo>
                  <a:pt x="55761" y="37497"/>
                  <a:pt x="61666" y="18638"/>
                  <a:pt x="57475" y="10954"/>
                </a:cubicBezTo>
                <a:cubicBezTo>
                  <a:pt x="53284" y="3271"/>
                  <a:pt x="35504" y="-857"/>
                  <a:pt x="26233" y="286"/>
                </a:cubicBezTo>
                <a:cubicBezTo>
                  <a:pt x="16962" y="1429"/>
                  <a:pt x="5342" y="10192"/>
                  <a:pt x="1849" y="17812"/>
                </a:cubicBezTo>
                <a:cubicBezTo>
                  <a:pt x="-1643" y="25432"/>
                  <a:pt x="389" y="38259"/>
                  <a:pt x="5278" y="46006"/>
                </a:cubicBezTo>
                <a:cubicBezTo>
                  <a:pt x="10168" y="53753"/>
                  <a:pt x="23503" y="64231"/>
                  <a:pt x="31186" y="64294"/>
                </a:cubicBezTo>
                <a:cubicBezTo>
                  <a:pt x="38870" y="64358"/>
                  <a:pt x="46998" y="55277"/>
                  <a:pt x="51379" y="4638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6" name="Google Shape;176;p13"/>
          <p:cNvSpPr/>
          <p:nvPr/>
        </p:nvSpPr>
        <p:spPr>
          <a:xfrm>
            <a:off x="4718614" y="-848580"/>
            <a:ext cx="5650200" cy="3656825"/>
          </a:xfrm>
          <a:custGeom>
            <a:rect b="b" l="l" r="r" t="t"/>
            <a:pathLst>
              <a:path extrusionOk="0" h="146273" w="226008">
                <a:moveTo>
                  <a:pt x="23820" y="24233"/>
                </a:moveTo>
                <a:cubicBezTo>
                  <a:pt x="9914" y="35028"/>
                  <a:pt x="-1389" y="53824"/>
                  <a:pt x="198" y="65381"/>
                </a:cubicBezTo>
                <a:cubicBezTo>
                  <a:pt x="1786" y="76938"/>
                  <a:pt x="18994" y="93448"/>
                  <a:pt x="33345" y="93575"/>
                </a:cubicBezTo>
                <a:cubicBezTo>
                  <a:pt x="47696" y="93702"/>
                  <a:pt x="72652" y="73763"/>
                  <a:pt x="86304" y="66143"/>
                </a:cubicBezTo>
                <a:cubicBezTo>
                  <a:pt x="99957" y="58523"/>
                  <a:pt x="102941" y="46585"/>
                  <a:pt x="115260" y="47855"/>
                </a:cubicBezTo>
                <a:cubicBezTo>
                  <a:pt x="127579" y="49125"/>
                  <a:pt x="157170" y="65699"/>
                  <a:pt x="160218" y="73763"/>
                </a:cubicBezTo>
                <a:cubicBezTo>
                  <a:pt x="163266" y="81828"/>
                  <a:pt x="136152" y="84812"/>
                  <a:pt x="133548" y="96242"/>
                </a:cubicBezTo>
                <a:cubicBezTo>
                  <a:pt x="130945" y="107672"/>
                  <a:pt x="131072" y="135739"/>
                  <a:pt x="144597" y="142343"/>
                </a:cubicBezTo>
                <a:cubicBezTo>
                  <a:pt x="158123" y="148947"/>
                  <a:pt x="201747" y="147423"/>
                  <a:pt x="214701" y="135866"/>
                </a:cubicBezTo>
                <a:cubicBezTo>
                  <a:pt x="227655" y="124309"/>
                  <a:pt x="222702" y="93385"/>
                  <a:pt x="222321" y="73001"/>
                </a:cubicBezTo>
                <a:cubicBezTo>
                  <a:pt x="221940" y="52618"/>
                  <a:pt x="235529" y="25630"/>
                  <a:pt x="212415" y="13565"/>
                </a:cubicBezTo>
                <a:cubicBezTo>
                  <a:pt x="189301" y="1500"/>
                  <a:pt x="115070" y="-1167"/>
                  <a:pt x="83637" y="611"/>
                </a:cubicBezTo>
                <a:cubicBezTo>
                  <a:pt x="52205" y="2389"/>
                  <a:pt x="37727" y="13438"/>
                  <a:pt x="23820" y="24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177" name="Google Shape;177;p13"/>
          <p:cNvSpPr/>
          <p:nvPr/>
        </p:nvSpPr>
        <p:spPr>
          <a:xfrm>
            <a:off x="6467766" y="-2721"/>
            <a:ext cx="2721950" cy="1726475"/>
          </a:xfrm>
          <a:custGeom>
            <a:rect b="b" l="l" r="r" t="t"/>
            <a:pathLst>
              <a:path extrusionOk="0" h="69059" w="108878">
                <a:moveTo>
                  <a:pt x="17481" y="8306"/>
                </a:moveTo>
                <a:cubicBezTo>
                  <a:pt x="9480" y="15926"/>
                  <a:pt x="-7411" y="38215"/>
                  <a:pt x="3765" y="48311"/>
                </a:cubicBezTo>
                <a:cubicBezTo>
                  <a:pt x="14941" y="58408"/>
                  <a:pt x="67265" y="70282"/>
                  <a:pt x="84537" y="68885"/>
                </a:cubicBezTo>
                <a:cubicBezTo>
                  <a:pt x="101809" y="67488"/>
                  <a:pt x="112858" y="50978"/>
                  <a:pt x="107397" y="39929"/>
                </a:cubicBezTo>
                <a:cubicBezTo>
                  <a:pt x="101936" y="28880"/>
                  <a:pt x="66757" y="7862"/>
                  <a:pt x="51771" y="2591"/>
                </a:cubicBezTo>
                <a:cubicBezTo>
                  <a:pt x="36785" y="-2679"/>
                  <a:pt x="25482" y="686"/>
                  <a:pt x="17481" y="830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78" name="Google Shape;178;p13"/>
          <p:cNvSpPr/>
          <p:nvPr/>
        </p:nvSpPr>
        <p:spPr>
          <a:xfrm>
            <a:off x="-361749" y="-558017"/>
            <a:ext cx="2974925" cy="2914000"/>
          </a:xfrm>
          <a:custGeom>
            <a:rect b="b" l="l" r="r" t="t"/>
            <a:pathLst>
              <a:path extrusionOk="0" h="116560" w="118997">
                <a:moveTo>
                  <a:pt x="1483" y="74333"/>
                </a:moveTo>
                <a:cubicBezTo>
                  <a:pt x="5865" y="84366"/>
                  <a:pt x="24026" y="102019"/>
                  <a:pt x="37297" y="108242"/>
                </a:cubicBezTo>
                <a:cubicBezTo>
                  <a:pt x="50569" y="114465"/>
                  <a:pt x="67650" y="121514"/>
                  <a:pt x="81112" y="111671"/>
                </a:cubicBezTo>
                <a:cubicBezTo>
                  <a:pt x="94574" y="101829"/>
                  <a:pt x="114450" y="65380"/>
                  <a:pt x="118069" y="49187"/>
                </a:cubicBezTo>
                <a:cubicBezTo>
                  <a:pt x="121689" y="32995"/>
                  <a:pt x="114323" y="22454"/>
                  <a:pt x="102829" y="14516"/>
                </a:cubicBezTo>
                <a:cubicBezTo>
                  <a:pt x="91336" y="6579"/>
                  <a:pt x="64412" y="-4026"/>
                  <a:pt x="49108" y="1562"/>
                </a:cubicBezTo>
                <a:cubicBezTo>
                  <a:pt x="33805" y="7150"/>
                  <a:pt x="18946" y="35916"/>
                  <a:pt x="11008" y="48044"/>
                </a:cubicBezTo>
                <a:cubicBezTo>
                  <a:pt x="3071" y="60173"/>
                  <a:pt x="-2898" y="64300"/>
                  <a:pt x="1483" y="7433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179" name="Google Shape;179;p13"/>
          <p:cNvSpPr/>
          <p:nvPr/>
        </p:nvSpPr>
        <p:spPr>
          <a:xfrm>
            <a:off x="-153027" y="1504151"/>
            <a:ext cx="2117525" cy="2381750"/>
          </a:xfrm>
          <a:custGeom>
            <a:rect b="b" l="l" r="r" t="t"/>
            <a:pathLst>
              <a:path extrusionOk="0" h="95270" w="84701">
                <a:moveTo>
                  <a:pt x="47617" y="1371"/>
                </a:moveTo>
                <a:cubicBezTo>
                  <a:pt x="35108" y="-4344"/>
                  <a:pt x="17391" y="10198"/>
                  <a:pt x="9517" y="20421"/>
                </a:cubicBezTo>
                <a:cubicBezTo>
                  <a:pt x="1643" y="30645"/>
                  <a:pt x="-833" y="51600"/>
                  <a:pt x="373" y="62712"/>
                </a:cubicBezTo>
                <a:cubicBezTo>
                  <a:pt x="1580" y="73825"/>
                  <a:pt x="9898" y="82016"/>
                  <a:pt x="16756" y="87096"/>
                </a:cubicBezTo>
                <a:cubicBezTo>
                  <a:pt x="23614" y="92176"/>
                  <a:pt x="30218" y="98590"/>
                  <a:pt x="41521" y="93192"/>
                </a:cubicBezTo>
                <a:cubicBezTo>
                  <a:pt x="52824" y="87795"/>
                  <a:pt x="83558" y="70015"/>
                  <a:pt x="84574" y="54711"/>
                </a:cubicBezTo>
                <a:cubicBezTo>
                  <a:pt x="85590" y="39408"/>
                  <a:pt x="60127" y="7086"/>
                  <a:pt x="47617" y="137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80" name="Google Shape;180;p13"/>
          <p:cNvSpPr/>
          <p:nvPr/>
        </p:nvSpPr>
        <p:spPr>
          <a:xfrm>
            <a:off x="-153022" y="4059876"/>
            <a:ext cx="3974550" cy="1610425"/>
          </a:xfrm>
          <a:custGeom>
            <a:rect b="b" l="l" r="r" t="t"/>
            <a:pathLst>
              <a:path extrusionOk="0" h="64417" w="158982">
                <a:moveTo>
                  <a:pt x="40146" y="49407"/>
                </a:moveTo>
                <a:cubicBezTo>
                  <a:pt x="31510" y="45978"/>
                  <a:pt x="7825" y="39882"/>
                  <a:pt x="2427" y="33786"/>
                </a:cubicBezTo>
                <a:cubicBezTo>
                  <a:pt x="-2970" y="27690"/>
                  <a:pt x="1602" y="17721"/>
                  <a:pt x="7761" y="12831"/>
                </a:cubicBezTo>
                <a:cubicBezTo>
                  <a:pt x="13921" y="7942"/>
                  <a:pt x="29542" y="3433"/>
                  <a:pt x="39384" y="4449"/>
                </a:cubicBezTo>
                <a:cubicBezTo>
                  <a:pt x="49227" y="5465"/>
                  <a:pt x="59831" y="14609"/>
                  <a:pt x="66816" y="18927"/>
                </a:cubicBezTo>
                <a:cubicBezTo>
                  <a:pt x="73801" y="23245"/>
                  <a:pt x="74563" y="28579"/>
                  <a:pt x="81294" y="30357"/>
                </a:cubicBezTo>
                <a:cubicBezTo>
                  <a:pt x="88025" y="32135"/>
                  <a:pt x="100408" y="32707"/>
                  <a:pt x="107202" y="29595"/>
                </a:cubicBezTo>
                <a:cubicBezTo>
                  <a:pt x="113997" y="26484"/>
                  <a:pt x="117553" y="16578"/>
                  <a:pt x="122061" y="11688"/>
                </a:cubicBezTo>
                <a:cubicBezTo>
                  <a:pt x="126570" y="6799"/>
                  <a:pt x="129110" y="1147"/>
                  <a:pt x="134253" y="258"/>
                </a:cubicBezTo>
                <a:cubicBezTo>
                  <a:pt x="139397" y="-631"/>
                  <a:pt x="148922" y="1465"/>
                  <a:pt x="152922" y="6354"/>
                </a:cubicBezTo>
                <a:cubicBezTo>
                  <a:pt x="156923" y="11244"/>
                  <a:pt x="160415" y="22801"/>
                  <a:pt x="158256" y="29595"/>
                </a:cubicBezTo>
                <a:cubicBezTo>
                  <a:pt x="156097" y="36390"/>
                  <a:pt x="149747" y="41343"/>
                  <a:pt x="139968" y="47121"/>
                </a:cubicBezTo>
                <a:cubicBezTo>
                  <a:pt x="130189" y="52900"/>
                  <a:pt x="113870" y="63060"/>
                  <a:pt x="99582" y="64266"/>
                </a:cubicBezTo>
                <a:cubicBezTo>
                  <a:pt x="85295" y="65473"/>
                  <a:pt x="64149" y="56837"/>
                  <a:pt x="54243" y="54360"/>
                </a:cubicBezTo>
                <a:cubicBezTo>
                  <a:pt x="44337" y="51884"/>
                  <a:pt x="48782" y="52836"/>
                  <a:pt x="40146" y="4940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81" name="Google Shape;181;p13"/>
          <p:cNvSpPr/>
          <p:nvPr/>
        </p:nvSpPr>
        <p:spPr>
          <a:xfrm>
            <a:off x="4109820" y="4273092"/>
            <a:ext cx="2503525" cy="1763725"/>
          </a:xfrm>
          <a:custGeom>
            <a:rect b="b" l="l" r="r" t="t"/>
            <a:pathLst>
              <a:path extrusionOk="0" h="70549" w="100141">
                <a:moveTo>
                  <a:pt x="1309" y="6818"/>
                </a:moveTo>
                <a:cubicBezTo>
                  <a:pt x="7088" y="-3532"/>
                  <a:pt x="40679" y="151"/>
                  <a:pt x="55030" y="3389"/>
                </a:cubicBezTo>
                <a:cubicBezTo>
                  <a:pt x="69381" y="6628"/>
                  <a:pt x="80176" y="19264"/>
                  <a:pt x="87415" y="26249"/>
                </a:cubicBezTo>
                <a:cubicBezTo>
                  <a:pt x="94654" y="33234"/>
                  <a:pt x="103862" y="38822"/>
                  <a:pt x="98464" y="45299"/>
                </a:cubicBezTo>
                <a:cubicBezTo>
                  <a:pt x="93067" y="51776"/>
                  <a:pt x="68048" y="61746"/>
                  <a:pt x="55030" y="65111"/>
                </a:cubicBezTo>
                <a:cubicBezTo>
                  <a:pt x="42013" y="68477"/>
                  <a:pt x="29313" y="75208"/>
                  <a:pt x="20359" y="65492"/>
                </a:cubicBezTo>
                <a:cubicBezTo>
                  <a:pt x="11406" y="55777"/>
                  <a:pt x="-4469" y="17169"/>
                  <a:pt x="1309" y="681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pic>
        <p:nvPicPr>
          <p:cNvPr id="182" name="Google Shape;182;p1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1752600" y="-363625"/>
            <a:ext cx="8839204" cy="3150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3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4913644" y="1428750"/>
            <a:ext cx="5146015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3"/>
          <p:cNvSpPr/>
          <p:nvPr/>
        </p:nvSpPr>
        <p:spPr>
          <a:xfrm>
            <a:off x="-2496375" y="-42725"/>
            <a:ext cx="4041625" cy="4057650"/>
          </a:xfrm>
          <a:custGeom>
            <a:rect b="b" l="l" r="r" t="t"/>
            <a:pathLst>
              <a:path extrusionOk="0" h="162306" w="161665">
                <a:moveTo>
                  <a:pt x="76962" y="0"/>
                </a:moveTo>
                <a:cubicBezTo>
                  <a:pt x="97880" y="1101"/>
                  <a:pt x="119277" y="3927"/>
                  <a:pt x="138684" y="11811"/>
                </a:cubicBezTo>
                <a:cubicBezTo>
                  <a:pt x="148680" y="15872"/>
                  <a:pt x="166386" y="26836"/>
                  <a:pt x="160401" y="35814"/>
                </a:cubicBezTo>
                <a:cubicBezTo>
                  <a:pt x="155617" y="42990"/>
                  <a:pt x="143862" y="41355"/>
                  <a:pt x="135255" y="41910"/>
                </a:cubicBezTo>
                <a:cubicBezTo>
                  <a:pt x="122559" y="42729"/>
                  <a:pt x="109873" y="43843"/>
                  <a:pt x="97155" y="44196"/>
                </a:cubicBezTo>
                <a:cubicBezTo>
                  <a:pt x="86344" y="44496"/>
                  <a:pt x="73190" y="42295"/>
                  <a:pt x="65151" y="49530"/>
                </a:cubicBezTo>
                <a:cubicBezTo>
                  <a:pt x="62285" y="52110"/>
                  <a:pt x="61318" y="56744"/>
                  <a:pt x="61722" y="60579"/>
                </a:cubicBezTo>
                <a:cubicBezTo>
                  <a:pt x="64140" y="83546"/>
                  <a:pt x="104893" y="77287"/>
                  <a:pt x="127254" y="83058"/>
                </a:cubicBezTo>
                <a:cubicBezTo>
                  <a:pt x="137793" y="85778"/>
                  <a:pt x="149487" y="99965"/>
                  <a:pt x="145542" y="110109"/>
                </a:cubicBezTo>
                <a:cubicBezTo>
                  <a:pt x="143225" y="116066"/>
                  <a:pt x="136382" y="119136"/>
                  <a:pt x="131064" y="122682"/>
                </a:cubicBezTo>
                <a:cubicBezTo>
                  <a:pt x="120088" y="129999"/>
                  <a:pt x="107491" y="134849"/>
                  <a:pt x="94869" y="138684"/>
                </a:cubicBezTo>
                <a:cubicBezTo>
                  <a:pt x="75610" y="144535"/>
                  <a:pt x="55268" y="145926"/>
                  <a:pt x="35433" y="149352"/>
                </a:cubicBezTo>
                <a:cubicBezTo>
                  <a:pt x="23041" y="151492"/>
                  <a:pt x="12200" y="159256"/>
                  <a:pt x="0" y="16230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5" name="Google Shape;185;p13"/>
          <p:cNvSpPr/>
          <p:nvPr/>
        </p:nvSpPr>
        <p:spPr>
          <a:xfrm>
            <a:off x="6202943" y="-938075"/>
            <a:ext cx="4930950" cy="2424925"/>
          </a:xfrm>
          <a:custGeom>
            <a:rect b="b" l="l" r="r" t="t"/>
            <a:pathLst>
              <a:path extrusionOk="0" h="96997" w="197238">
                <a:moveTo>
                  <a:pt x="7500" y="0"/>
                </a:moveTo>
                <a:cubicBezTo>
                  <a:pt x="1576" y="15798"/>
                  <a:pt x="-2307" y="33924"/>
                  <a:pt x="1785" y="50292"/>
                </a:cubicBezTo>
                <a:cubicBezTo>
                  <a:pt x="5891" y="66716"/>
                  <a:pt x="18173" y="86379"/>
                  <a:pt x="34932" y="88773"/>
                </a:cubicBezTo>
                <a:cubicBezTo>
                  <a:pt x="38957" y="89348"/>
                  <a:pt x="43317" y="90582"/>
                  <a:pt x="47124" y="89154"/>
                </a:cubicBezTo>
                <a:cubicBezTo>
                  <a:pt x="51098" y="87664"/>
                  <a:pt x="52578" y="82644"/>
                  <a:pt x="55125" y="79248"/>
                </a:cubicBezTo>
                <a:cubicBezTo>
                  <a:pt x="58316" y="74993"/>
                  <a:pt x="62908" y="71141"/>
                  <a:pt x="63888" y="65913"/>
                </a:cubicBezTo>
                <a:cubicBezTo>
                  <a:pt x="64591" y="62166"/>
                  <a:pt x="65474" y="58099"/>
                  <a:pt x="64269" y="54483"/>
                </a:cubicBezTo>
                <a:cubicBezTo>
                  <a:pt x="62092" y="47952"/>
                  <a:pt x="52893" y="42019"/>
                  <a:pt x="46362" y="44196"/>
                </a:cubicBezTo>
                <a:cubicBezTo>
                  <a:pt x="40414" y="46179"/>
                  <a:pt x="40598" y="57648"/>
                  <a:pt x="44076" y="62865"/>
                </a:cubicBezTo>
                <a:cubicBezTo>
                  <a:pt x="49127" y="70442"/>
                  <a:pt x="56834" y="76425"/>
                  <a:pt x="65031" y="80391"/>
                </a:cubicBezTo>
                <a:cubicBezTo>
                  <a:pt x="94951" y="94869"/>
                  <a:pt x="132692" y="102728"/>
                  <a:pt x="164091" y="91821"/>
                </a:cubicBezTo>
                <a:cubicBezTo>
                  <a:pt x="175399" y="87893"/>
                  <a:pt x="185535" y="78776"/>
                  <a:pt x="191142" y="68199"/>
                </a:cubicBezTo>
                <a:cubicBezTo>
                  <a:pt x="196345" y="58384"/>
                  <a:pt x="196446" y="46514"/>
                  <a:pt x="197238" y="3543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6" name="Google Shape;186;p13"/>
          <p:cNvSpPr/>
          <p:nvPr/>
        </p:nvSpPr>
        <p:spPr>
          <a:xfrm>
            <a:off x="2161350" y="4188280"/>
            <a:ext cx="7753350" cy="2055500"/>
          </a:xfrm>
          <a:custGeom>
            <a:rect b="b" l="l" r="r" t="t"/>
            <a:pathLst>
              <a:path extrusionOk="0" h="82220" w="310134">
                <a:moveTo>
                  <a:pt x="310134" y="13640"/>
                </a:moveTo>
                <a:cubicBezTo>
                  <a:pt x="288250" y="5223"/>
                  <a:pt x="263539" y="-3858"/>
                  <a:pt x="240792" y="1829"/>
                </a:cubicBezTo>
                <a:cubicBezTo>
                  <a:pt x="222434" y="6419"/>
                  <a:pt x="207807" y="20417"/>
                  <a:pt x="190881" y="28880"/>
                </a:cubicBezTo>
                <a:cubicBezTo>
                  <a:pt x="181176" y="33733"/>
                  <a:pt x="170342" y="36240"/>
                  <a:pt x="159639" y="38024"/>
                </a:cubicBezTo>
                <a:cubicBezTo>
                  <a:pt x="131037" y="42791"/>
                  <a:pt x="101412" y="28930"/>
                  <a:pt x="72771" y="33452"/>
                </a:cubicBezTo>
                <a:cubicBezTo>
                  <a:pt x="59772" y="35504"/>
                  <a:pt x="45805" y="39321"/>
                  <a:pt x="36195" y="48311"/>
                </a:cubicBezTo>
                <a:cubicBezTo>
                  <a:pt x="27801" y="56164"/>
                  <a:pt x="20462" y="65126"/>
                  <a:pt x="11811" y="72695"/>
                </a:cubicBezTo>
                <a:cubicBezTo>
                  <a:pt x="8005" y="76026"/>
                  <a:pt x="2262" y="77696"/>
                  <a:pt x="0" y="8222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7" name="Google Shape;187;p13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3"/>
          <p:cNvSpPr txBox="1"/>
          <p:nvPr>
            <p:ph type="title"/>
          </p:nvPr>
        </p:nvSpPr>
        <p:spPr>
          <a:xfrm>
            <a:off x="720000" y="539500"/>
            <a:ext cx="77040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9" name="Google Shape;189;p13"/>
          <p:cNvSpPr txBox="1"/>
          <p:nvPr>
            <p:ph idx="1" type="subTitle"/>
          </p:nvPr>
        </p:nvSpPr>
        <p:spPr>
          <a:xfrm>
            <a:off x="689724" y="2321079"/>
            <a:ext cx="24690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13"/>
          <p:cNvSpPr txBox="1"/>
          <p:nvPr>
            <p:ph idx="2" type="subTitle"/>
          </p:nvPr>
        </p:nvSpPr>
        <p:spPr>
          <a:xfrm>
            <a:off x="3234406" y="2321079"/>
            <a:ext cx="24690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13"/>
          <p:cNvSpPr txBox="1"/>
          <p:nvPr>
            <p:ph idx="3" type="subTitle"/>
          </p:nvPr>
        </p:nvSpPr>
        <p:spPr>
          <a:xfrm>
            <a:off x="689712" y="4090317"/>
            <a:ext cx="24690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13"/>
          <p:cNvSpPr txBox="1"/>
          <p:nvPr>
            <p:ph idx="4" type="subTitle"/>
          </p:nvPr>
        </p:nvSpPr>
        <p:spPr>
          <a:xfrm>
            <a:off x="3234393" y="4090317"/>
            <a:ext cx="24690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13"/>
          <p:cNvSpPr txBox="1"/>
          <p:nvPr>
            <p:ph idx="5" type="subTitle"/>
          </p:nvPr>
        </p:nvSpPr>
        <p:spPr>
          <a:xfrm>
            <a:off x="5779094" y="2321079"/>
            <a:ext cx="24690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13"/>
          <p:cNvSpPr txBox="1"/>
          <p:nvPr>
            <p:ph idx="6" type="subTitle"/>
          </p:nvPr>
        </p:nvSpPr>
        <p:spPr>
          <a:xfrm>
            <a:off x="5779082" y="4090317"/>
            <a:ext cx="24690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13"/>
          <p:cNvSpPr txBox="1"/>
          <p:nvPr>
            <p:ph hasCustomPrompt="1" idx="7" type="title"/>
          </p:nvPr>
        </p:nvSpPr>
        <p:spPr>
          <a:xfrm>
            <a:off x="796202" y="1564159"/>
            <a:ext cx="734700" cy="457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6" name="Google Shape;196;p13"/>
          <p:cNvSpPr txBox="1"/>
          <p:nvPr>
            <p:ph hasCustomPrompt="1" idx="8" type="title"/>
          </p:nvPr>
        </p:nvSpPr>
        <p:spPr>
          <a:xfrm>
            <a:off x="796202" y="3334679"/>
            <a:ext cx="734700" cy="457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7" name="Google Shape;197;p13"/>
          <p:cNvSpPr txBox="1"/>
          <p:nvPr>
            <p:ph hasCustomPrompt="1" idx="9" type="title"/>
          </p:nvPr>
        </p:nvSpPr>
        <p:spPr>
          <a:xfrm>
            <a:off x="3340882" y="1564159"/>
            <a:ext cx="734700" cy="457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8" name="Google Shape;198;p13"/>
          <p:cNvSpPr txBox="1"/>
          <p:nvPr>
            <p:ph hasCustomPrompt="1" idx="13" type="title"/>
          </p:nvPr>
        </p:nvSpPr>
        <p:spPr>
          <a:xfrm>
            <a:off x="3340882" y="3334679"/>
            <a:ext cx="734700" cy="457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9" name="Google Shape;199;p13"/>
          <p:cNvSpPr txBox="1"/>
          <p:nvPr>
            <p:ph hasCustomPrompt="1" idx="14" type="title"/>
          </p:nvPr>
        </p:nvSpPr>
        <p:spPr>
          <a:xfrm>
            <a:off x="5885570" y="1564159"/>
            <a:ext cx="734700" cy="457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0" name="Google Shape;200;p13"/>
          <p:cNvSpPr txBox="1"/>
          <p:nvPr>
            <p:ph hasCustomPrompt="1" idx="15" type="title"/>
          </p:nvPr>
        </p:nvSpPr>
        <p:spPr>
          <a:xfrm>
            <a:off x="5885570" y="3334679"/>
            <a:ext cx="734700" cy="457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1" name="Google Shape;201;p13"/>
          <p:cNvSpPr txBox="1"/>
          <p:nvPr>
            <p:ph idx="16" type="subTitle"/>
          </p:nvPr>
        </p:nvSpPr>
        <p:spPr>
          <a:xfrm>
            <a:off x="686337" y="2030076"/>
            <a:ext cx="2469000" cy="457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2" name="Google Shape;202;p13"/>
          <p:cNvSpPr txBox="1"/>
          <p:nvPr>
            <p:ph idx="17" type="subTitle"/>
          </p:nvPr>
        </p:nvSpPr>
        <p:spPr>
          <a:xfrm>
            <a:off x="3231018" y="2030076"/>
            <a:ext cx="2469000" cy="457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3" name="Google Shape;203;p13"/>
          <p:cNvSpPr txBox="1"/>
          <p:nvPr>
            <p:ph idx="18" type="subTitle"/>
          </p:nvPr>
        </p:nvSpPr>
        <p:spPr>
          <a:xfrm>
            <a:off x="5775707" y="2030076"/>
            <a:ext cx="2469000" cy="457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4" name="Google Shape;204;p13"/>
          <p:cNvSpPr txBox="1"/>
          <p:nvPr>
            <p:ph idx="19" type="subTitle"/>
          </p:nvPr>
        </p:nvSpPr>
        <p:spPr>
          <a:xfrm>
            <a:off x="689712" y="3798638"/>
            <a:ext cx="2469000" cy="457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5" name="Google Shape;205;p13"/>
          <p:cNvSpPr txBox="1"/>
          <p:nvPr>
            <p:ph idx="20" type="subTitle"/>
          </p:nvPr>
        </p:nvSpPr>
        <p:spPr>
          <a:xfrm>
            <a:off x="3234393" y="3798638"/>
            <a:ext cx="2469000" cy="457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6" name="Google Shape;206;p13"/>
          <p:cNvSpPr txBox="1"/>
          <p:nvPr>
            <p:ph idx="21" type="subTitle"/>
          </p:nvPr>
        </p:nvSpPr>
        <p:spPr>
          <a:xfrm>
            <a:off x="5775694" y="3798638"/>
            <a:ext cx="2469000" cy="457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4"/>
          <p:cNvSpPr/>
          <p:nvPr/>
        </p:nvSpPr>
        <p:spPr>
          <a:xfrm flipH="1" rot="10800000">
            <a:off x="-1684648" y="1142750"/>
            <a:ext cx="3879375" cy="4966300"/>
          </a:xfrm>
          <a:custGeom>
            <a:rect b="b" l="l" r="r" t="t"/>
            <a:pathLst>
              <a:path extrusionOk="0" h="198652" w="155175">
                <a:moveTo>
                  <a:pt x="10998" y="30553"/>
                </a:moveTo>
                <a:cubicBezTo>
                  <a:pt x="32461" y="73"/>
                  <a:pt x="152476" y="-12309"/>
                  <a:pt x="155016" y="15694"/>
                </a:cubicBezTo>
                <a:cubicBezTo>
                  <a:pt x="157556" y="43698"/>
                  <a:pt x="50241" y="196098"/>
                  <a:pt x="26238" y="198574"/>
                </a:cubicBezTo>
                <a:cubicBezTo>
                  <a:pt x="2235" y="201051"/>
                  <a:pt x="-10465" y="61033"/>
                  <a:pt x="10998" y="3055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209" name="Google Shape;209;p14"/>
          <p:cNvSpPr/>
          <p:nvPr/>
        </p:nvSpPr>
        <p:spPr>
          <a:xfrm flipH="1" rot="10800000">
            <a:off x="1335627" y="4109177"/>
            <a:ext cx="2972150" cy="1662800"/>
          </a:xfrm>
          <a:custGeom>
            <a:rect b="b" l="l" r="r" t="t"/>
            <a:pathLst>
              <a:path extrusionOk="0" h="66512" w="118886">
                <a:moveTo>
                  <a:pt x="81830" y="5641"/>
                </a:moveTo>
                <a:cubicBezTo>
                  <a:pt x="63606" y="9134"/>
                  <a:pt x="-4339" y="16119"/>
                  <a:pt x="296" y="26215"/>
                </a:cubicBezTo>
                <a:cubicBezTo>
                  <a:pt x="4932" y="36312"/>
                  <a:pt x="91419" y="69713"/>
                  <a:pt x="109643" y="66220"/>
                </a:cubicBezTo>
                <a:cubicBezTo>
                  <a:pt x="127868" y="62728"/>
                  <a:pt x="114279" y="15357"/>
                  <a:pt x="109643" y="5260"/>
                </a:cubicBezTo>
                <a:cubicBezTo>
                  <a:pt x="105008" y="-4836"/>
                  <a:pt x="100055" y="2149"/>
                  <a:pt x="81830" y="564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10" name="Google Shape;210;p14"/>
          <p:cNvSpPr/>
          <p:nvPr/>
        </p:nvSpPr>
        <p:spPr>
          <a:xfrm flipH="1">
            <a:off x="969547" y="-897118"/>
            <a:ext cx="6681075" cy="1790850"/>
          </a:xfrm>
          <a:custGeom>
            <a:rect b="b" l="l" r="r" t="t"/>
            <a:pathLst>
              <a:path extrusionOk="0" h="71634" w="267243">
                <a:moveTo>
                  <a:pt x="4271" y="52446"/>
                </a:moveTo>
                <a:cubicBezTo>
                  <a:pt x="-20557" y="44763"/>
                  <a:pt x="71772" y="27173"/>
                  <a:pt x="103712" y="23109"/>
                </a:cubicBezTo>
                <a:cubicBezTo>
                  <a:pt x="135653" y="19045"/>
                  <a:pt x="179277" y="23935"/>
                  <a:pt x="195914" y="28062"/>
                </a:cubicBezTo>
                <a:cubicBezTo>
                  <a:pt x="212551" y="32190"/>
                  <a:pt x="197184" y="52510"/>
                  <a:pt x="203534" y="47874"/>
                </a:cubicBezTo>
                <a:cubicBezTo>
                  <a:pt x="209884" y="43239"/>
                  <a:pt x="225823" y="-3307"/>
                  <a:pt x="234014" y="249"/>
                </a:cubicBezTo>
                <a:cubicBezTo>
                  <a:pt x="242206" y="3805"/>
                  <a:pt x="290974" y="60511"/>
                  <a:pt x="252683" y="69210"/>
                </a:cubicBezTo>
                <a:cubicBezTo>
                  <a:pt x="214393" y="77910"/>
                  <a:pt x="29100" y="60130"/>
                  <a:pt x="4271" y="5244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11" name="Google Shape;211;p14"/>
          <p:cNvSpPr/>
          <p:nvPr/>
        </p:nvSpPr>
        <p:spPr>
          <a:xfrm flipH="1" rot="10800000">
            <a:off x="-842876" y="-971780"/>
            <a:ext cx="3436425" cy="2159925"/>
          </a:xfrm>
          <a:custGeom>
            <a:rect b="b" l="l" r="r" t="t"/>
            <a:pathLst>
              <a:path extrusionOk="0" h="86397" w="137457">
                <a:moveTo>
                  <a:pt x="13522" y="2119"/>
                </a:moveTo>
                <a:cubicBezTo>
                  <a:pt x="16443" y="-992"/>
                  <a:pt x="4251" y="-230"/>
                  <a:pt x="19237" y="1738"/>
                </a:cubicBezTo>
                <a:cubicBezTo>
                  <a:pt x="34223" y="3707"/>
                  <a:pt x="84071" y="4405"/>
                  <a:pt x="103438" y="13930"/>
                </a:cubicBezTo>
                <a:cubicBezTo>
                  <a:pt x="122806" y="23455"/>
                  <a:pt x="143824" y="47014"/>
                  <a:pt x="135442" y="58888"/>
                </a:cubicBezTo>
                <a:cubicBezTo>
                  <a:pt x="127060" y="70763"/>
                  <a:pt x="75435" y="91591"/>
                  <a:pt x="53146" y="85177"/>
                </a:cubicBezTo>
                <a:cubicBezTo>
                  <a:pt x="30858" y="78764"/>
                  <a:pt x="8315" y="34250"/>
                  <a:pt x="1711" y="20407"/>
                </a:cubicBezTo>
                <a:cubicBezTo>
                  <a:pt x="-4893" y="6564"/>
                  <a:pt x="10601" y="5231"/>
                  <a:pt x="13522" y="211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12" name="Google Shape;212;p14"/>
          <p:cNvSpPr/>
          <p:nvPr/>
        </p:nvSpPr>
        <p:spPr>
          <a:xfrm flipH="1" rot="10800000">
            <a:off x="6542187" y="1514985"/>
            <a:ext cx="3798575" cy="4315500"/>
          </a:xfrm>
          <a:custGeom>
            <a:rect b="b" l="l" r="r" t="t"/>
            <a:pathLst>
              <a:path extrusionOk="0" h="172620" w="151943">
                <a:moveTo>
                  <a:pt x="36255" y="24364"/>
                </a:moveTo>
                <a:cubicBezTo>
                  <a:pt x="39811" y="27031"/>
                  <a:pt x="56067" y="57765"/>
                  <a:pt x="62544" y="76942"/>
                </a:cubicBezTo>
                <a:cubicBezTo>
                  <a:pt x="69021" y="96119"/>
                  <a:pt x="65973" y="123932"/>
                  <a:pt x="75117" y="139426"/>
                </a:cubicBezTo>
                <a:cubicBezTo>
                  <a:pt x="84261" y="154920"/>
                  <a:pt x="104645" y="181019"/>
                  <a:pt x="117408" y="169906"/>
                </a:cubicBezTo>
                <a:cubicBezTo>
                  <a:pt x="130172" y="158794"/>
                  <a:pt x="150365" y="100310"/>
                  <a:pt x="151698" y="72751"/>
                </a:cubicBezTo>
                <a:cubicBezTo>
                  <a:pt x="153032" y="45192"/>
                  <a:pt x="148714" y="14458"/>
                  <a:pt x="125409" y="4552"/>
                </a:cubicBezTo>
                <a:cubicBezTo>
                  <a:pt x="102105" y="-5354"/>
                  <a:pt x="31620" y="2711"/>
                  <a:pt x="11871" y="13315"/>
                </a:cubicBezTo>
                <a:cubicBezTo>
                  <a:pt x="-7877" y="23920"/>
                  <a:pt x="2029" y="60242"/>
                  <a:pt x="6918" y="68179"/>
                </a:cubicBezTo>
                <a:cubicBezTo>
                  <a:pt x="11808" y="76117"/>
                  <a:pt x="36319" y="68243"/>
                  <a:pt x="41208" y="60940"/>
                </a:cubicBezTo>
                <a:cubicBezTo>
                  <a:pt x="46098" y="53638"/>
                  <a:pt x="32699" y="21697"/>
                  <a:pt x="36255" y="2436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13" name="Google Shape;213;p14"/>
          <p:cNvSpPr/>
          <p:nvPr/>
        </p:nvSpPr>
        <p:spPr>
          <a:xfrm flipH="1" rot="10800000">
            <a:off x="7596882" y="1407812"/>
            <a:ext cx="1616825" cy="2261100"/>
          </a:xfrm>
          <a:custGeom>
            <a:rect b="b" l="l" r="r" t="t"/>
            <a:pathLst>
              <a:path extrusionOk="0" h="90444" w="64673">
                <a:moveTo>
                  <a:pt x="7021" y="6862"/>
                </a:moveTo>
                <a:cubicBezTo>
                  <a:pt x="15149" y="-1901"/>
                  <a:pt x="42835" y="-2028"/>
                  <a:pt x="52360" y="5338"/>
                </a:cubicBezTo>
                <a:cubicBezTo>
                  <a:pt x="61885" y="12704"/>
                  <a:pt x="66140" y="36898"/>
                  <a:pt x="64171" y="51058"/>
                </a:cubicBezTo>
                <a:cubicBezTo>
                  <a:pt x="62203" y="65219"/>
                  <a:pt x="50646" y="89158"/>
                  <a:pt x="40549" y="90301"/>
                </a:cubicBezTo>
                <a:cubicBezTo>
                  <a:pt x="30453" y="91444"/>
                  <a:pt x="9180" y="71823"/>
                  <a:pt x="3592" y="57916"/>
                </a:cubicBezTo>
                <a:cubicBezTo>
                  <a:pt x="-1996" y="44010"/>
                  <a:pt x="-1107" y="15625"/>
                  <a:pt x="7021" y="686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214" name="Google Shape;214;p14"/>
          <p:cNvSpPr/>
          <p:nvPr/>
        </p:nvSpPr>
        <p:spPr>
          <a:xfrm flipH="1" rot="10800000">
            <a:off x="-409575" y="1468538"/>
            <a:ext cx="2114275" cy="4724400"/>
          </a:xfrm>
          <a:custGeom>
            <a:rect b="b" l="l" r="r" t="t"/>
            <a:pathLst>
              <a:path extrusionOk="0" h="188976" w="84571">
                <a:moveTo>
                  <a:pt x="0" y="188976"/>
                </a:moveTo>
                <a:cubicBezTo>
                  <a:pt x="20623" y="175227"/>
                  <a:pt x="36622" y="155365"/>
                  <a:pt x="52578" y="136398"/>
                </a:cubicBezTo>
                <a:cubicBezTo>
                  <a:pt x="55612" y="132792"/>
                  <a:pt x="56931" y="127303"/>
                  <a:pt x="56007" y="122682"/>
                </a:cubicBezTo>
                <a:cubicBezTo>
                  <a:pt x="53255" y="108922"/>
                  <a:pt x="30018" y="102832"/>
                  <a:pt x="16764" y="107442"/>
                </a:cubicBezTo>
                <a:cubicBezTo>
                  <a:pt x="13692" y="108511"/>
                  <a:pt x="9782" y="110348"/>
                  <a:pt x="9144" y="113538"/>
                </a:cubicBezTo>
                <a:cubicBezTo>
                  <a:pt x="8328" y="117617"/>
                  <a:pt x="11738" y="122713"/>
                  <a:pt x="15621" y="124206"/>
                </a:cubicBezTo>
                <a:cubicBezTo>
                  <a:pt x="31080" y="130152"/>
                  <a:pt x="44695" y="106800"/>
                  <a:pt x="54864" y="93726"/>
                </a:cubicBezTo>
                <a:cubicBezTo>
                  <a:pt x="69061" y="75473"/>
                  <a:pt x="86976" y="53818"/>
                  <a:pt x="84201" y="30861"/>
                </a:cubicBezTo>
                <a:cubicBezTo>
                  <a:pt x="82609" y="17687"/>
                  <a:pt x="72325" y="0"/>
                  <a:pt x="59055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5" name="Google Shape;215;p14"/>
          <p:cNvSpPr/>
          <p:nvPr/>
        </p:nvSpPr>
        <p:spPr>
          <a:xfrm flipH="1" rot="10800000">
            <a:off x="4667250" y="4601643"/>
            <a:ext cx="3714750" cy="852425"/>
          </a:xfrm>
          <a:custGeom>
            <a:rect b="b" l="l" r="r" t="t"/>
            <a:pathLst>
              <a:path extrusionOk="0" h="34097" w="148590">
                <a:moveTo>
                  <a:pt x="0" y="2449"/>
                </a:moveTo>
                <a:cubicBezTo>
                  <a:pt x="19637" y="-4097"/>
                  <a:pt x="45562" y="3053"/>
                  <a:pt x="60198" y="17689"/>
                </a:cubicBezTo>
                <a:cubicBezTo>
                  <a:pt x="63551" y="21042"/>
                  <a:pt x="67870" y="27139"/>
                  <a:pt x="65151" y="31024"/>
                </a:cubicBezTo>
                <a:cubicBezTo>
                  <a:pt x="62016" y="35503"/>
                  <a:pt x="51903" y="34741"/>
                  <a:pt x="48768" y="30262"/>
                </a:cubicBezTo>
                <a:cubicBezTo>
                  <a:pt x="42381" y="21138"/>
                  <a:pt x="62014" y="9907"/>
                  <a:pt x="72771" y="7021"/>
                </a:cubicBezTo>
                <a:cubicBezTo>
                  <a:pt x="83256" y="4208"/>
                  <a:pt x="94316" y="4170"/>
                  <a:pt x="105156" y="3592"/>
                </a:cubicBezTo>
                <a:cubicBezTo>
                  <a:pt x="119613" y="2821"/>
                  <a:pt x="134483" y="336"/>
                  <a:pt x="148590" y="359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6" name="Google Shape;216;p14"/>
          <p:cNvSpPr/>
          <p:nvPr/>
        </p:nvSpPr>
        <p:spPr>
          <a:xfrm flipH="1" rot="10800000">
            <a:off x="4933950" y="-1007962"/>
            <a:ext cx="4619625" cy="2895600"/>
          </a:xfrm>
          <a:custGeom>
            <a:rect b="b" l="l" r="r" t="t"/>
            <a:pathLst>
              <a:path extrusionOk="0" h="115824" w="184785">
                <a:moveTo>
                  <a:pt x="0" y="115824"/>
                </a:moveTo>
                <a:cubicBezTo>
                  <a:pt x="11950" y="95659"/>
                  <a:pt x="27193" y="70658"/>
                  <a:pt x="50292" y="66675"/>
                </a:cubicBezTo>
                <a:cubicBezTo>
                  <a:pt x="64810" y="64172"/>
                  <a:pt x="80008" y="64341"/>
                  <a:pt x="94488" y="67056"/>
                </a:cubicBezTo>
                <a:cubicBezTo>
                  <a:pt x="106346" y="69279"/>
                  <a:pt x="119408" y="71351"/>
                  <a:pt x="130683" y="67056"/>
                </a:cubicBezTo>
                <a:cubicBezTo>
                  <a:pt x="145667" y="61348"/>
                  <a:pt x="158031" y="48927"/>
                  <a:pt x="167259" y="35814"/>
                </a:cubicBezTo>
                <a:cubicBezTo>
                  <a:pt x="174908" y="24945"/>
                  <a:pt x="177947" y="11397"/>
                  <a:pt x="184785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7" name="Google Shape;217;p14"/>
          <p:cNvSpPr/>
          <p:nvPr/>
        </p:nvSpPr>
        <p:spPr>
          <a:xfrm flipH="1" rot="10800000">
            <a:off x="-904875" y="-1027011"/>
            <a:ext cx="4263375" cy="2111450"/>
          </a:xfrm>
          <a:custGeom>
            <a:rect b="b" l="l" r="r" t="t"/>
            <a:pathLst>
              <a:path extrusionOk="0" h="84458" w="170535">
                <a:moveTo>
                  <a:pt x="0" y="55883"/>
                </a:moveTo>
                <a:cubicBezTo>
                  <a:pt x="2477" y="51502"/>
                  <a:pt x="2536" y="51535"/>
                  <a:pt x="4953" y="47120"/>
                </a:cubicBezTo>
                <a:cubicBezTo>
                  <a:pt x="12443" y="33437"/>
                  <a:pt x="11910" y="33138"/>
                  <a:pt x="19812" y="19688"/>
                </a:cubicBezTo>
                <a:cubicBezTo>
                  <a:pt x="24722" y="11331"/>
                  <a:pt x="35460" y="7740"/>
                  <a:pt x="44577" y="4448"/>
                </a:cubicBezTo>
                <a:cubicBezTo>
                  <a:pt x="50459" y="2324"/>
                  <a:pt x="56696" y="-771"/>
                  <a:pt x="62865" y="257"/>
                </a:cubicBezTo>
                <a:cubicBezTo>
                  <a:pt x="74447" y="2187"/>
                  <a:pt x="84963" y="15947"/>
                  <a:pt x="84963" y="27689"/>
                </a:cubicBezTo>
                <a:cubicBezTo>
                  <a:pt x="84963" y="31281"/>
                  <a:pt x="85259" y="34981"/>
                  <a:pt x="86487" y="38357"/>
                </a:cubicBezTo>
                <a:cubicBezTo>
                  <a:pt x="87010" y="39794"/>
                  <a:pt x="87061" y="44123"/>
                  <a:pt x="86106" y="42929"/>
                </a:cubicBezTo>
                <a:cubicBezTo>
                  <a:pt x="81396" y="37042"/>
                  <a:pt x="93333" y="29553"/>
                  <a:pt x="98298" y="23879"/>
                </a:cubicBezTo>
                <a:cubicBezTo>
                  <a:pt x="102379" y="19215"/>
                  <a:pt x="105959" y="13766"/>
                  <a:pt x="111252" y="10544"/>
                </a:cubicBezTo>
                <a:cubicBezTo>
                  <a:pt x="120902" y="4670"/>
                  <a:pt x="133844" y="2756"/>
                  <a:pt x="144780" y="5591"/>
                </a:cubicBezTo>
                <a:cubicBezTo>
                  <a:pt x="157530" y="8897"/>
                  <a:pt x="168292" y="23001"/>
                  <a:pt x="169926" y="36071"/>
                </a:cubicBezTo>
                <a:cubicBezTo>
                  <a:pt x="171947" y="52235"/>
                  <a:pt x="167543" y="68795"/>
                  <a:pt x="163068" y="8445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218" name="Google Shape;218;p1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 rot="2700000">
            <a:off x="3177955" y="-208953"/>
            <a:ext cx="8839203" cy="3150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14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flipH="1">
            <a:off x="-1433800" y="628497"/>
            <a:ext cx="5146015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14"/>
          <p:cNvSpPr/>
          <p:nvPr/>
        </p:nvSpPr>
        <p:spPr>
          <a:xfrm>
            <a:off x="713225" y="539500"/>
            <a:ext cx="7717500" cy="406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4"/>
          <p:cNvSpPr txBox="1"/>
          <p:nvPr>
            <p:ph type="title"/>
          </p:nvPr>
        </p:nvSpPr>
        <p:spPr>
          <a:xfrm>
            <a:off x="4568400" y="3258075"/>
            <a:ext cx="36204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22" name="Google Shape;222;p14"/>
          <p:cNvSpPr txBox="1"/>
          <p:nvPr>
            <p:ph idx="1" type="subTitle"/>
          </p:nvPr>
        </p:nvSpPr>
        <p:spPr>
          <a:xfrm>
            <a:off x="955200" y="1516713"/>
            <a:ext cx="7233600" cy="147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5"/>
          <p:cNvSpPr/>
          <p:nvPr/>
        </p:nvSpPr>
        <p:spPr>
          <a:xfrm flipH="1" rot="10800000">
            <a:off x="-1133810" y="3697224"/>
            <a:ext cx="8011850" cy="1843250"/>
          </a:xfrm>
          <a:custGeom>
            <a:rect b="b" l="l" r="r" t="t"/>
            <a:pathLst>
              <a:path extrusionOk="0" h="73730" w="320474">
                <a:moveTo>
                  <a:pt x="22873" y="49203"/>
                </a:moveTo>
                <a:cubicBezTo>
                  <a:pt x="33160" y="55807"/>
                  <a:pt x="54941" y="74730"/>
                  <a:pt x="66307" y="73587"/>
                </a:cubicBezTo>
                <a:cubicBezTo>
                  <a:pt x="77674" y="72444"/>
                  <a:pt x="79769" y="45266"/>
                  <a:pt x="91072" y="42345"/>
                </a:cubicBezTo>
                <a:cubicBezTo>
                  <a:pt x="102375" y="39424"/>
                  <a:pt x="119774" y="56823"/>
                  <a:pt x="134125" y="56061"/>
                </a:cubicBezTo>
                <a:cubicBezTo>
                  <a:pt x="148476" y="55299"/>
                  <a:pt x="158763" y="36757"/>
                  <a:pt x="177178" y="37773"/>
                </a:cubicBezTo>
                <a:cubicBezTo>
                  <a:pt x="195593" y="38789"/>
                  <a:pt x="221501" y="65967"/>
                  <a:pt x="244615" y="62157"/>
                </a:cubicBezTo>
                <a:cubicBezTo>
                  <a:pt x="267729" y="58347"/>
                  <a:pt x="338913" y="25137"/>
                  <a:pt x="315862" y="14913"/>
                </a:cubicBezTo>
                <a:cubicBezTo>
                  <a:pt x="292812" y="4690"/>
                  <a:pt x="158192" y="-2359"/>
                  <a:pt x="106312" y="816"/>
                </a:cubicBezTo>
                <a:cubicBezTo>
                  <a:pt x="54433" y="3991"/>
                  <a:pt x="18492" y="25899"/>
                  <a:pt x="4585" y="33963"/>
                </a:cubicBezTo>
                <a:cubicBezTo>
                  <a:pt x="-9321" y="42028"/>
                  <a:pt x="12586" y="42599"/>
                  <a:pt x="22873" y="4920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25" name="Google Shape;225;p15"/>
          <p:cNvSpPr/>
          <p:nvPr/>
        </p:nvSpPr>
        <p:spPr>
          <a:xfrm flipH="1" rot="10800000">
            <a:off x="-841877" y="142805"/>
            <a:ext cx="2070075" cy="3997525"/>
          </a:xfrm>
          <a:custGeom>
            <a:rect b="b" l="l" r="r" t="t"/>
            <a:pathLst>
              <a:path extrusionOk="0" h="159901" w="82803">
                <a:moveTo>
                  <a:pt x="70632" y="20249"/>
                </a:moveTo>
                <a:cubicBezTo>
                  <a:pt x="62885" y="310"/>
                  <a:pt x="46947" y="-2738"/>
                  <a:pt x="35199" y="1961"/>
                </a:cubicBezTo>
                <a:cubicBezTo>
                  <a:pt x="23452" y="6660"/>
                  <a:pt x="-1885" y="22662"/>
                  <a:pt x="147" y="48443"/>
                </a:cubicBezTo>
                <a:cubicBezTo>
                  <a:pt x="2179" y="74224"/>
                  <a:pt x="33802" y="144455"/>
                  <a:pt x="47391" y="156647"/>
                </a:cubicBezTo>
                <a:cubicBezTo>
                  <a:pt x="60980" y="168839"/>
                  <a:pt x="77808" y="144328"/>
                  <a:pt x="81681" y="121595"/>
                </a:cubicBezTo>
                <a:cubicBezTo>
                  <a:pt x="85555" y="98862"/>
                  <a:pt x="78379" y="40188"/>
                  <a:pt x="70632" y="2024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6" name="Google Shape;226;p15"/>
          <p:cNvSpPr/>
          <p:nvPr/>
        </p:nvSpPr>
        <p:spPr>
          <a:xfrm flipH="1" rot="10800000">
            <a:off x="6535007" y="3317890"/>
            <a:ext cx="3149425" cy="1880075"/>
          </a:xfrm>
          <a:custGeom>
            <a:rect b="b" l="l" r="r" t="t"/>
            <a:pathLst>
              <a:path extrusionOk="0" h="75203" w="125977">
                <a:moveTo>
                  <a:pt x="66260" y="2356"/>
                </a:moveTo>
                <a:cubicBezTo>
                  <a:pt x="45369" y="-4311"/>
                  <a:pt x="4030" y="4261"/>
                  <a:pt x="347" y="16072"/>
                </a:cubicBezTo>
                <a:cubicBezTo>
                  <a:pt x="-3336" y="27883"/>
                  <a:pt x="23271" y="66555"/>
                  <a:pt x="44162" y="73222"/>
                </a:cubicBezTo>
                <a:cubicBezTo>
                  <a:pt x="65054" y="79890"/>
                  <a:pt x="122013" y="67888"/>
                  <a:pt x="125696" y="56077"/>
                </a:cubicBezTo>
                <a:cubicBezTo>
                  <a:pt x="129379" y="44266"/>
                  <a:pt x="87152" y="9024"/>
                  <a:pt x="66260" y="235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227" name="Google Shape;227;p15"/>
          <p:cNvSpPr/>
          <p:nvPr/>
        </p:nvSpPr>
        <p:spPr>
          <a:xfrm flipH="1" rot="10800000">
            <a:off x="4860336" y="-1549011"/>
            <a:ext cx="5353000" cy="4551550"/>
          </a:xfrm>
          <a:custGeom>
            <a:rect b="b" l="l" r="r" t="t"/>
            <a:pathLst>
              <a:path extrusionOk="0" h="182062" w="214120">
                <a:moveTo>
                  <a:pt x="64667" y="151521"/>
                </a:moveTo>
                <a:cubicBezTo>
                  <a:pt x="38886" y="139329"/>
                  <a:pt x="7581" y="118501"/>
                  <a:pt x="1421" y="107706"/>
                </a:cubicBezTo>
                <a:cubicBezTo>
                  <a:pt x="-4738" y="96911"/>
                  <a:pt x="11454" y="84084"/>
                  <a:pt x="27710" y="86751"/>
                </a:cubicBezTo>
                <a:cubicBezTo>
                  <a:pt x="43966" y="89418"/>
                  <a:pt x="87210" y="122819"/>
                  <a:pt x="98957" y="123708"/>
                </a:cubicBezTo>
                <a:cubicBezTo>
                  <a:pt x="110705" y="124597"/>
                  <a:pt x="90956" y="96848"/>
                  <a:pt x="98195" y="92085"/>
                </a:cubicBezTo>
                <a:cubicBezTo>
                  <a:pt x="105434" y="87323"/>
                  <a:pt x="131914" y="97991"/>
                  <a:pt x="142391" y="95133"/>
                </a:cubicBezTo>
                <a:cubicBezTo>
                  <a:pt x="152869" y="92276"/>
                  <a:pt x="167601" y="82306"/>
                  <a:pt x="161060" y="74940"/>
                </a:cubicBezTo>
                <a:cubicBezTo>
                  <a:pt x="154520" y="67574"/>
                  <a:pt x="111403" y="62304"/>
                  <a:pt x="103148" y="50937"/>
                </a:cubicBezTo>
                <a:cubicBezTo>
                  <a:pt x="94893" y="39571"/>
                  <a:pt x="96608" y="13345"/>
                  <a:pt x="111530" y="6741"/>
                </a:cubicBezTo>
                <a:cubicBezTo>
                  <a:pt x="126453" y="137"/>
                  <a:pt x="175919" y="-6022"/>
                  <a:pt x="192683" y="11313"/>
                </a:cubicBezTo>
                <a:cubicBezTo>
                  <a:pt x="209447" y="28649"/>
                  <a:pt x="218210" y="82497"/>
                  <a:pt x="212114" y="110754"/>
                </a:cubicBezTo>
                <a:cubicBezTo>
                  <a:pt x="206018" y="139012"/>
                  <a:pt x="180682" y="174064"/>
                  <a:pt x="156107" y="180858"/>
                </a:cubicBezTo>
                <a:cubicBezTo>
                  <a:pt x="131533" y="187653"/>
                  <a:pt x="90448" y="163713"/>
                  <a:pt x="64667" y="1515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228" name="Google Shape;228;p15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>
            <a:off x="-133443" y="2989099"/>
            <a:ext cx="3246375" cy="25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15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flipH="1">
            <a:off x="4805075" y="-2596450"/>
            <a:ext cx="5146015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15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 rot="2918981">
            <a:off x="-1254119" y="-991350"/>
            <a:ext cx="3246376" cy="25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15"/>
          <p:cNvSpPr/>
          <p:nvPr/>
        </p:nvSpPr>
        <p:spPr>
          <a:xfrm flipH="1" rot="10800000">
            <a:off x="1066326" y="-261602"/>
            <a:ext cx="5314850" cy="948425"/>
          </a:xfrm>
          <a:custGeom>
            <a:rect b="b" l="l" r="r" t="t"/>
            <a:pathLst>
              <a:path extrusionOk="0" h="37937" w="212594">
                <a:moveTo>
                  <a:pt x="198520" y="2504"/>
                </a:moveTo>
                <a:cubicBezTo>
                  <a:pt x="174073" y="-607"/>
                  <a:pt x="87649" y="-1306"/>
                  <a:pt x="55264" y="3266"/>
                </a:cubicBezTo>
                <a:cubicBezTo>
                  <a:pt x="22879" y="7838"/>
                  <a:pt x="-12173" y="24221"/>
                  <a:pt x="4210" y="29936"/>
                </a:cubicBezTo>
                <a:cubicBezTo>
                  <a:pt x="20593" y="35651"/>
                  <a:pt x="120606" y="38890"/>
                  <a:pt x="153562" y="37556"/>
                </a:cubicBezTo>
                <a:cubicBezTo>
                  <a:pt x="186519" y="36223"/>
                  <a:pt x="194456" y="27777"/>
                  <a:pt x="201949" y="21935"/>
                </a:cubicBezTo>
                <a:cubicBezTo>
                  <a:pt x="209442" y="16093"/>
                  <a:pt x="222968" y="5616"/>
                  <a:pt x="198520" y="250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32" name="Google Shape;232;p15"/>
          <p:cNvSpPr/>
          <p:nvPr/>
        </p:nvSpPr>
        <p:spPr>
          <a:xfrm flipH="1" rot="10800000">
            <a:off x="-1285875" y="3611616"/>
            <a:ext cx="3309875" cy="2241825"/>
          </a:xfrm>
          <a:custGeom>
            <a:rect b="b" l="l" r="r" t="t"/>
            <a:pathLst>
              <a:path extrusionOk="0" h="89673" w="132395">
                <a:moveTo>
                  <a:pt x="122301" y="0"/>
                </a:moveTo>
                <a:cubicBezTo>
                  <a:pt x="140908" y="4135"/>
                  <a:pt x="130771" y="45440"/>
                  <a:pt x="115443" y="56769"/>
                </a:cubicBezTo>
                <a:cubicBezTo>
                  <a:pt x="105687" y="63980"/>
                  <a:pt x="87477" y="61873"/>
                  <a:pt x="79248" y="52959"/>
                </a:cubicBezTo>
                <a:cubicBezTo>
                  <a:pt x="76922" y="50439"/>
                  <a:pt x="77157" y="45390"/>
                  <a:pt x="79248" y="42672"/>
                </a:cubicBezTo>
                <a:cubicBezTo>
                  <a:pt x="80953" y="40455"/>
                  <a:pt x="86191" y="40655"/>
                  <a:pt x="87630" y="43053"/>
                </a:cubicBezTo>
                <a:cubicBezTo>
                  <a:pt x="90483" y="47807"/>
                  <a:pt x="85161" y="54179"/>
                  <a:pt x="81915" y="58674"/>
                </a:cubicBezTo>
                <a:cubicBezTo>
                  <a:pt x="70652" y="74269"/>
                  <a:pt x="52323" y="88001"/>
                  <a:pt x="33147" y="89535"/>
                </a:cubicBezTo>
                <a:cubicBezTo>
                  <a:pt x="19323" y="90641"/>
                  <a:pt x="0" y="78258"/>
                  <a:pt x="0" y="6438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3" name="Google Shape;233;p15"/>
          <p:cNvSpPr/>
          <p:nvPr/>
        </p:nvSpPr>
        <p:spPr>
          <a:xfrm flipH="1" rot="10800000">
            <a:off x="-723900" y="-1242691"/>
            <a:ext cx="2933700" cy="2584150"/>
          </a:xfrm>
          <a:custGeom>
            <a:rect b="b" l="l" r="r" t="t"/>
            <a:pathLst>
              <a:path extrusionOk="0" h="103366" w="117348">
                <a:moveTo>
                  <a:pt x="0" y="15355"/>
                </a:moveTo>
                <a:cubicBezTo>
                  <a:pt x="15833" y="5110"/>
                  <a:pt x="45841" y="-8530"/>
                  <a:pt x="56007" y="7354"/>
                </a:cubicBezTo>
                <a:cubicBezTo>
                  <a:pt x="60869" y="14951"/>
                  <a:pt x="65385" y="26391"/>
                  <a:pt x="60579" y="34024"/>
                </a:cubicBezTo>
                <a:cubicBezTo>
                  <a:pt x="56992" y="39721"/>
                  <a:pt x="50583" y="43706"/>
                  <a:pt x="44196" y="45835"/>
                </a:cubicBezTo>
                <a:cubicBezTo>
                  <a:pt x="39988" y="47238"/>
                  <a:pt x="30988" y="44819"/>
                  <a:pt x="32004" y="40501"/>
                </a:cubicBezTo>
                <a:cubicBezTo>
                  <a:pt x="36020" y="23434"/>
                  <a:pt x="69576" y="32956"/>
                  <a:pt x="84582" y="42025"/>
                </a:cubicBezTo>
                <a:cubicBezTo>
                  <a:pt x="104421" y="54016"/>
                  <a:pt x="115499" y="80259"/>
                  <a:pt x="117348" y="10336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4" name="Google Shape;234;p15"/>
          <p:cNvSpPr/>
          <p:nvPr/>
        </p:nvSpPr>
        <p:spPr>
          <a:xfrm flipH="1" rot="10179588">
            <a:off x="3495644" y="-661759"/>
            <a:ext cx="2238468" cy="885387"/>
          </a:xfrm>
          <a:custGeom>
            <a:rect b="b" l="l" r="r" t="t"/>
            <a:pathLst>
              <a:path extrusionOk="0" h="35414" w="89535">
                <a:moveTo>
                  <a:pt x="0" y="35414"/>
                </a:moveTo>
                <a:cubicBezTo>
                  <a:pt x="14183" y="33050"/>
                  <a:pt x="35767" y="16652"/>
                  <a:pt x="29337" y="3791"/>
                </a:cubicBezTo>
                <a:cubicBezTo>
                  <a:pt x="25705" y="-3474"/>
                  <a:pt x="9054" y="762"/>
                  <a:pt x="5334" y="7982"/>
                </a:cubicBezTo>
                <a:cubicBezTo>
                  <a:pt x="4241" y="10104"/>
                  <a:pt x="5697" y="10759"/>
                  <a:pt x="7620" y="12173"/>
                </a:cubicBezTo>
                <a:cubicBezTo>
                  <a:pt x="19062" y="20586"/>
                  <a:pt x="34631" y="21861"/>
                  <a:pt x="48768" y="23222"/>
                </a:cubicBezTo>
                <a:cubicBezTo>
                  <a:pt x="69066" y="25176"/>
                  <a:pt x="69152" y="23794"/>
                  <a:pt x="89535" y="2436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5" name="Google Shape;235;p15"/>
          <p:cNvSpPr/>
          <p:nvPr/>
        </p:nvSpPr>
        <p:spPr>
          <a:xfrm flipH="1" rot="10800000">
            <a:off x="8496962" y="-1499859"/>
            <a:ext cx="1942450" cy="3762375"/>
          </a:xfrm>
          <a:custGeom>
            <a:rect b="b" l="l" r="r" t="t"/>
            <a:pathLst>
              <a:path extrusionOk="0" h="150495" w="77698">
                <a:moveTo>
                  <a:pt x="77698" y="0"/>
                </a:moveTo>
                <a:cubicBezTo>
                  <a:pt x="54611" y="2430"/>
                  <a:pt x="20549" y="-1"/>
                  <a:pt x="11404" y="21336"/>
                </a:cubicBezTo>
                <a:cubicBezTo>
                  <a:pt x="9696" y="25320"/>
                  <a:pt x="9256" y="31469"/>
                  <a:pt x="12547" y="34290"/>
                </a:cubicBezTo>
                <a:cubicBezTo>
                  <a:pt x="21415" y="41891"/>
                  <a:pt x="42267" y="47392"/>
                  <a:pt x="38074" y="58293"/>
                </a:cubicBezTo>
                <a:cubicBezTo>
                  <a:pt x="32933" y="71660"/>
                  <a:pt x="2533" y="64712"/>
                  <a:pt x="355" y="78867"/>
                </a:cubicBezTo>
                <a:cubicBezTo>
                  <a:pt x="-1844" y="93157"/>
                  <a:pt x="8444" y="107305"/>
                  <a:pt x="17119" y="118872"/>
                </a:cubicBezTo>
                <a:cubicBezTo>
                  <a:pt x="20897" y="123909"/>
                  <a:pt x="27354" y="127123"/>
                  <a:pt x="29692" y="132969"/>
                </a:cubicBezTo>
                <a:cubicBezTo>
                  <a:pt x="31974" y="138674"/>
                  <a:pt x="26183" y="144760"/>
                  <a:pt x="23977" y="15049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6" name="Google Shape;236;p15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5"/>
          <p:cNvSpPr txBox="1"/>
          <p:nvPr>
            <p:ph type="title"/>
          </p:nvPr>
        </p:nvSpPr>
        <p:spPr>
          <a:xfrm>
            <a:off x="863550" y="980100"/>
            <a:ext cx="3200400" cy="199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8" name="Google Shape;238;p15"/>
          <p:cNvSpPr txBox="1"/>
          <p:nvPr>
            <p:ph idx="1" type="subTitle"/>
          </p:nvPr>
        </p:nvSpPr>
        <p:spPr>
          <a:xfrm>
            <a:off x="863550" y="2974825"/>
            <a:ext cx="32004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15"/>
          <p:cNvSpPr/>
          <p:nvPr>
            <p:ph idx="2" type="pic"/>
          </p:nvPr>
        </p:nvSpPr>
        <p:spPr>
          <a:xfrm>
            <a:off x="4340122" y="802976"/>
            <a:ext cx="3940200" cy="3537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6"/>
          <p:cNvSpPr/>
          <p:nvPr/>
        </p:nvSpPr>
        <p:spPr>
          <a:xfrm flipH="1" rot="10800000">
            <a:off x="-118300" y="3879364"/>
            <a:ext cx="4459975" cy="1873675"/>
          </a:xfrm>
          <a:custGeom>
            <a:rect b="b" l="l" r="r" t="t"/>
            <a:pathLst>
              <a:path extrusionOk="0" h="74947" w="178399">
                <a:moveTo>
                  <a:pt x="31772" y="74869"/>
                </a:moveTo>
                <a:cubicBezTo>
                  <a:pt x="3288" y="76125"/>
                  <a:pt x="238" y="56164"/>
                  <a:pt x="14" y="51185"/>
                </a:cubicBezTo>
                <a:cubicBezTo>
                  <a:pt x="-210" y="46206"/>
                  <a:pt x="18809" y="53517"/>
                  <a:pt x="30427" y="44994"/>
                </a:cubicBezTo>
                <a:cubicBezTo>
                  <a:pt x="42045" y="36471"/>
                  <a:pt x="59449" y="811"/>
                  <a:pt x="69721" y="48"/>
                </a:cubicBezTo>
                <a:cubicBezTo>
                  <a:pt x="79993" y="-714"/>
                  <a:pt x="78288" y="37189"/>
                  <a:pt x="92059" y="40419"/>
                </a:cubicBezTo>
                <a:cubicBezTo>
                  <a:pt x="105830" y="43649"/>
                  <a:pt x="139204" y="18888"/>
                  <a:pt x="152347" y="19426"/>
                </a:cubicBezTo>
                <a:cubicBezTo>
                  <a:pt x="165490" y="19964"/>
                  <a:pt x="191013" y="34409"/>
                  <a:pt x="170917" y="43649"/>
                </a:cubicBezTo>
                <a:cubicBezTo>
                  <a:pt x="150821" y="52890"/>
                  <a:pt x="60256" y="73613"/>
                  <a:pt x="31772" y="7486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42" name="Google Shape;242;p16"/>
          <p:cNvSpPr/>
          <p:nvPr/>
        </p:nvSpPr>
        <p:spPr>
          <a:xfrm flipH="1" rot="10800000">
            <a:off x="4066319" y="4376111"/>
            <a:ext cx="4458150" cy="1226475"/>
          </a:xfrm>
          <a:custGeom>
            <a:rect b="b" l="l" r="r" t="t"/>
            <a:pathLst>
              <a:path extrusionOk="0" h="49059" w="178326">
                <a:moveTo>
                  <a:pt x="4420" y="29913"/>
                </a:moveTo>
                <a:cubicBezTo>
                  <a:pt x="-14420" y="24844"/>
                  <a:pt x="32814" y="19103"/>
                  <a:pt x="50443" y="17802"/>
                </a:cubicBezTo>
                <a:cubicBezTo>
                  <a:pt x="68072" y="16501"/>
                  <a:pt x="91038" y="24979"/>
                  <a:pt x="110192" y="22108"/>
                </a:cubicBezTo>
                <a:cubicBezTo>
                  <a:pt x="129346" y="19237"/>
                  <a:pt x="156483" y="-3774"/>
                  <a:pt x="165365" y="577"/>
                </a:cubicBezTo>
                <a:cubicBezTo>
                  <a:pt x="174247" y="4928"/>
                  <a:pt x="190306" y="43326"/>
                  <a:pt x="163482" y="48215"/>
                </a:cubicBezTo>
                <a:cubicBezTo>
                  <a:pt x="136658" y="53104"/>
                  <a:pt x="23260" y="34982"/>
                  <a:pt x="4420" y="2991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43" name="Google Shape;243;p16"/>
          <p:cNvSpPr/>
          <p:nvPr/>
        </p:nvSpPr>
        <p:spPr>
          <a:xfrm flipH="1" rot="10800000">
            <a:off x="-97789" y="2157255"/>
            <a:ext cx="1093075" cy="1798075"/>
          </a:xfrm>
          <a:custGeom>
            <a:rect b="b" l="l" r="r" t="t"/>
            <a:pathLst>
              <a:path extrusionOk="0" h="71923" w="43723">
                <a:moveTo>
                  <a:pt x="37674" y="2684"/>
                </a:moveTo>
                <a:cubicBezTo>
                  <a:pt x="31484" y="-5839"/>
                  <a:pt x="8876" y="7978"/>
                  <a:pt x="3493" y="17218"/>
                </a:cubicBezTo>
                <a:cubicBezTo>
                  <a:pt x="-1890" y="26459"/>
                  <a:pt x="-813" y="49604"/>
                  <a:pt x="5377" y="58127"/>
                </a:cubicBezTo>
                <a:cubicBezTo>
                  <a:pt x="11567" y="66650"/>
                  <a:pt x="35252" y="77595"/>
                  <a:pt x="40635" y="68354"/>
                </a:cubicBezTo>
                <a:cubicBezTo>
                  <a:pt x="46018" y="59114"/>
                  <a:pt x="43864" y="11207"/>
                  <a:pt x="37674" y="268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244" name="Google Shape;244;p16"/>
          <p:cNvSpPr/>
          <p:nvPr/>
        </p:nvSpPr>
        <p:spPr>
          <a:xfrm flipH="1" rot="10800000">
            <a:off x="-146220" y="-307490"/>
            <a:ext cx="2029450" cy="3253600"/>
          </a:xfrm>
          <a:custGeom>
            <a:rect b="b" l="l" r="r" t="t"/>
            <a:pathLst>
              <a:path extrusionOk="0" h="130144" w="81178">
                <a:moveTo>
                  <a:pt x="32075" y="5109"/>
                </a:moveTo>
                <a:cubicBezTo>
                  <a:pt x="18618" y="-9694"/>
                  <a:pt x="2246" y="10717"/>
                  <a:pt x="317" y="29332"/>
                </a:cubicBezTo>
                <a:cubicBezTo>
                  <a:pt x="-1612" y="47948"/>
                  <a:pt x="7045" y="101999"/>
                  <a:pt x="20502" y="116802"/>
                </a:cubicBezTo>
                <a:cubicBezTo>
                  <a:pt x="33959" y="131605"/>
                  <a:pt x="79129" y="136764"/>
                  <a:pt x="81058" y="118148"/>
                </a:cubicBezTo>
                <a:cubicBezTo>
                  <a:pt x="82987" y="99533"/>
                  <a:pt x="45532" y="19912"/>
                  <a:pt x="32075" y="51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45" name="Google Shape;245;p16"/>
          <p:cNvSpPr/>
          <p:nvPr/>
        </p:nvSpPr>
        <p:spPr>
          <a:xfrm flipH="1" rot="10800000">
            <a:off x="1096814" y="-70331"/>
            <a:ext cx="8046825" cy="1336875"/>
          </a:xfrm>
          <a:custGeom>
            <a:rect b="b" l="l" r="r" t="t"/>
            <a:pathLst>
              <a:path extrusionOk="0" h="53475" w="321873">
                <a:moveTo>
                  <a:pt x="25146" y="3327"/>
                </a:moveTo>
                <a:cubicBezTo>
                  <a:pt x="-23164" y="7499"/>
                  <a:pt x="9357" y="22794"/>
                  <a:pt x="29991" y="31048"/>
                </a:cubicBezTo>
                <a:cubicBezTo>
                  <a:pt x="50625" y="39302"/>
                  <a:pt x="100640" y="57021"/>
                  <a:pt x="148950" y="52849"/>
                </a:cubicBezTo>
                <a:cubicBezTo>
                  <a:pt x="197261" y="48677"/>
                  <a:pt x="340488" y="14272"/>
                  <a:pt x="319854" y="6018"/>
                </a:cubicBezTo>
                <a:cubicBezTo>
                  <a:pt x="299220" y="-2236"/>
                  <a:pt x="73457" y="-845"/>
                  <a:pt x="25146" y="33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46" name="Google Shape;246;p16"/>
          <p:cNvSpPr/>
          <p:nvPr/>
        </p:nvSpPr>
        <p:spPr>
          <a:xfrm flipH="1" rot="10800000">
            <a:off x="7572701" y="-2826"/>
            <a:ext cx="1914325" cy="2100025"/>
          </a:xfrm>
          <a:custGeom>
            <a:rect b="b" l="l" r="r" t="t"/>
            <a:pathLst>
              <a:path extrusionOk="0" h="84001" w="76573">
                <a:moveTo>
                  <a:pt x="72810" y="757"/>
                </a:moveTo>
                <a:cubicBezTo>
                  <a:pt x="62987" y="-5523"/>
                  <a:pt x="2431" y="31484"/>
                  <a:pt x="143" y="45165"/>
                </a:cubicBezTo>
                <a:cubicBezTo>
                  <a:pt x="-2145" y="58846"/>
                  <a:pt x="46973" y="90246"/>
                  <a:pt x="59084" y="82845"/>
                </a:cubicBezTo>
                <a:cubicBezTo>
                  <a:pt x="71195" y="75444"/>
                  <a:pt x="82634" y="7037"/>
                  <a:pt x="72810" y="75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47" name="Google Shape;247;p16"/>
          <p:cNvSpPr/>
          <p:nvPr/>
        </p:nvSpPr>
        <p:spPr>
          <a:xfrm flipH="1" rot="10800000">
            <a:off x="8279320" y="3067479"/>
            <a:ext cx="832000" cy="1877725"/>
          </a:xfrm>
          <a:custGeom>
            <a:rect b="b" l="l" r="r" t="t"/>
            <a:pathLst>
              <a:path extrusionOk="0" h="75109" w="33280">
                <a:moveTo>
                  <a:pt x="400" y="6672"/>
                </a:moveTo>
                <a:cubicBezTo>
                  <a:pt x="-1932" y="17168"/>
                  <a:pt x="7442" y="62204"/>
                  <a:pt x="12780" y="71265"/>
                </a:cubicBezTo>
                <a:cubicBezTo>
                  <a:pt x="18118" y="80326"/>
                  <a:pt x="30095" y="71534"/>
                  <a:pt x="32427" y="61038"/>
                </a:cubicBezTo>
                <a:cubicBezTo>
                  <a:pt x="34760" y="50542"/>
                  <a:pt x="32113" y="17348"/>
                  <a:pt x="26775" y="8287"/>
                </a:cubicBezTo>
                <a:cubicBezTo>
                  <a:pt x="21437" y="-774"/>
                  <a:pt x="2733" y="-3824"/>
                  <a:pt x="400" y="667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pic>
        <p:nvPicPr>
          <p:cNvPr id="248" name="Google Shape;248;p1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 rot="10800000">
            <a:off x="-370926" y="3594571"/>
            <a:ext cx="2726350" cy="209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1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10800000">
            <a:off x="-803901" y="724296"/>
            <a:ext cx="2726350" cy="209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1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 rot="10800000">
            <a:off x="5801099" y="3594571"/>
            <a:ext cx="2726350" cy="209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1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7375399" y="2018046"/>
            <a:ext cx="2726350" cy="209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1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10800000">
            <a:off x="6314499" y="-376654"/>
            <a:ext cx="2726350" cy="2090151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16"/>
          <p:cNvSpPr/>
          <p:nvPr/>
        </p:nvSpPr>
        <p:spPr>
          <a:xfrm flipH="1" rot="10800000">
            <a:off x="-6700" y="4394697"/>
            <a:ext cx="1394150" cy="1067975"/>
          </a:xfrm>
          <a:custGeom>
            <a:rect b="b" l="l" r="r" t="t"/>
            <a:pathLst>
              <a:path extrusionOk="0" h="42719" w="55766">
                <a:moveTo>
                  <a:pt x="0" y="41178"/>
                </a:moveTo>
                <a:cubicBezTo>
                  <a:pt x="12140" y="43606"/>
                  <a:pt x="34698" y="44601"/>
                  <a:pt x="36064" y="32296"/>
                </a:cubicBezTo>
                <a:cubicBezTo>
                  <a:pt x="36828" y="25415"/>
                  <a:pt x="31728" y="17103"/>
                  <a:pt x="25299" y="14533"/>
                </a:cubicBezTo>
                <a:cubicBezTo>
                  <a:pt x="20765" y="12721"/>
                  <a:pt x="12263" y="14813"/>
                  <a:pt x="11573" y="19647"/>
                </a:cubicBezTo>
                <a:cubicBezTo>
                  <a:pt x="10064" y="30217"/>
                  <a:pt x="30353" y="35963"/>
                  <a:pt x="40640" y="33104"/>
                </a:cubicBezTo>
                <a:cubicBezTo>
                  <a:pt x="46351" y="31517"/>
                  <a:pt x="52164" y="27303"/>
                  <a:pt x="54366" y="21800"/>
                </a:cubicBezTo>
                <a:cubicBezTo>
                  <a:pt x="57066" y="15051"/>
                  <a:pt x="54904" y="7269"/>
                  <a:pt x="54904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254" name="Google Shape;254;p1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10800000">
            <a:off x="1961499" y="-628441"/>
            <a:ext cx="2726350" cy="209015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16"/>
          <p:cNvSpPr/>
          <p:nvPr/>
        </p:nvSpPr>
        <p:spPr>
          <a:xfrm flipH="1" rot="10800000">
            <a:off x="7963536" y="-7578"/>
            <a:ext cx="1176425" cy="2758675"/>
          </a:xfrm>
          <a:custGeom>
            <a:rect b="b" l="l" r="r" t="t"/>
            <a:pathLst>
              <a:path extrusionOk="0" h="110347" w="47057">
                <a:moveTo>
                  <a:pt x="34570" y="110347"/>
                </a:moveTo>
                <a:cubicBezTo>
                  <a:pt x="47596" y="108714"/>
                  <a:pt x="51214" y="80495"/>
                  <a:pt x="41568" y="71591"/>
                </a:cubicBezTo>
                <a:cubicBezTo>
                  <a:pt x="34981" y="65510"/>
                  <a:pt x="24934" y="62502"/>
                  <a:pt x="16000" y="63247"/>
                </a:cubicBezTo>
                <a:cubicBezTo>
                  <a:pt x="9200" y="63814"/>
                  <a:pt x="-843" y="69411"/>
                  <a:pt x="121" y="76166"/>
                </a:cubicBezTo>
                <a:cubicBezTo>
                  <a:pt x="1150" y="83373"/>
                  <a:pt x="13546" y="87211"/>
                  <a:pt x="20306" y="84509"/>
                </a:cubicBezTo>
                <a:cubicBezTo>
                  <a:pt x="29831" y="80702"/>
                  <a:pt x="38171" y="70926"/>
                  <a:pt x="39953" y="60825"/>
                </a:cubicBezTo>
                <a:cubicBezTo>
                  <a:pt x="44072" y="37476"/>
                  <a:pt x="25577" y="7489"/>
                  <a:pt x="308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6" name="Google Shape;256;p16"/>
          <p:cNvSpPr/>
          <p:nvPr/>
        </p:nvSpPr>
        <p:spPr>
          <a:xfrm flipH="1" rot="10800000">
            <a:off x="-6700" y="-68130"/>
            <a:ext cx="2714375" cy="1252125"/>
          </a:xfrm>
          <a:custGeom>
            <a:rect b="b" l="l" r="r" t="t"/>
            <a:pathLst>
              <a:path extrusionOk="0" h="50085" w="108575">
                <a:moveTo>
                  <a:pt x="0" y="6753"/>
                </a:moveTo>
                <a:cubicBezTo>
                  <a:pt x="13294" y="3030"/>
                  <a:pt x="27176" y="-1115"/>
                  <a:pt x="40909" y="294"/>
                </a:cubicBezTo>
                <a:cubicBezTo>
                  <a:pt x="45217" y="736"/>
                  <a:pt x="50339" y="359"/>
                  <a:pt x="53558" y="3255"/>
                </a:cubicBezTo>
                <a:cubicBezTo>
                  <a:pt x="61014" y="9964"/>
                  <a:pt x="44177" y="21004"/>
                  <a:pt x="40102" y="30169"/>
                </a:cubicBezTo>
                <a:cubicBezTo>
                  <a:pt x="39665" y="31152"/>
                  <a:pt x="39118" y="32961"/>
                  <a:pt x="40102" y="33398"/>
                </a:cubicBezTo>
                <a:cubicBezTo>
                  <a:pt x="47370" y="36627"/>
                  <a:pt x="55728" y="30427"/>
                  <a:pt x="63517" y="28823"/>
                </a:cubicBezTo>
                <a:cubicBezTo>
                  <a:pt x="77113" y="26024"/>
                  <a:pt x="91391" y="21879"/>
                  <a:pt x="104964" y="24786"/>
                </a:cubicBezTo>
                <a:cubicBezTo>
                  <a:pt x="113703" y="26658"/>
                  <a:pt x="104562" y="47262"/>
                  <a:pt x="96082" y="5008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7" name="Google Shape;257;p16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16"/>
          <p:cNvSpPr txBox="1"/>
          <p:nvPr>
            <p:ph type="title"/>
          </p:nvPr>
        </p:nvSpPr>
        <p:spPr>
          <a:xfrm>
            <a:off x="1463075" y="1657350"/>
            <a:ext cx="3108900" cy="91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9" name="Google Shape;259;p16"/>
          <p:cNvSpPr txBox="1"/>
          <p:nvPr>
            <p:ph idx="1" type="subTitle"/>
          </p:nvPr>
        </p:nvSpPr>
        <p:spPr>
          <a:xfrm>
            <a:off x="1463075" y="2571750"/>
            <a:ext cx="31089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7"/>
          <p:cNvSpPr/>
          <p:nvPr/>
        </p:nvSpPr>
        <p:spPr>
          <a:xfrm flipH="1">
            <a:off x="7788709" y="-786502"/>
            <a:ext cx="2436200" cy="3782200"/>
          </a:xfrm>
          <a:custGeom>
            <a:rect b="b" l="l" r="r" t="t"/>
            <a:pathLst>
              <a:path extrusionOk="0" h="151288" w="97448">
                <a:moveTo>
                  <a:pt x="18039" y="128516"/>
                </a:moveTo>
                <a:cubicBezTo>
                  <a:pt x="30168" y="136835"/>
                  <a:pt x="59822" y="154678"/>
                  <a:pt x="72903" y="150614"/>
                </a:cubicBezTo>
                <a:cubicBezTo>
                  <a:pt x="85984" y="146550"/>
                  <a:pt x="101351" y="119753"/>
                  <a:pt x="96525" y="104132"/>
                </a:cubicBezTo>
                <a:cubicBezTo>
                  <a:pt x="91699" y="88511"/>
                  <a:pt x="46614" y="67429"/>
                  <a:pt x="43947" y="56888"/>
                </a:cubicBezTo>
                <a:cubicBezTo>
                  <a:pt x="41280" y="46347"/>
                  <a:pt x="76015" y="49395"/>
                  <a:pt x="80523" y="40886"/>
                </a:cubicBezTo>
                <a:cubicBezTo>
                  <a:pt x="85032" y="32377"/>
                  <a:pt x="80396" y="10978"/>
                  <a:pt x="70998" y="5834"/>
                </a:cubicBezTo>
                <a:cubicBezTo>
                  <a:pt x="61600" y="691"/>
                  <a:pt x="35946" y="-5786"/>
                  <a:pt x="24135" y="10025"/>
                </a:cubicBezTo>
                <a:cubicBezTo>
                  <a:pt x="12324" y="25837"/>
                  <a:pt x="1148" y="80955"/>
                  <a:pt x="132" y="100703"/>
                </a:cubicBezTo>
                <a:cubicBezTo>
                  <a:pt x="-884" y="120452"/>
                  <a:pt x="5911" y="120198"/>
                  <a:pt x="18039" y="12851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262" name="Google Shape;262;p17"/>
          <p:cNvSpPr/>
          <p:nvPr/>
        </p:nvSpPr>
        <p:spPr>
          <a:xfrm flipH="1">
            <a:off x="6187813" y="-392988"/>
            <a:ext cx="3215425" cy="1855475"/>
          </a:xfrm>
          <a:custGeom>
            <a:rect b="b" l="l" r="r" t="t"/>
            <a:pathLst>
              <a:path extrusionOk="0" h="74219" w="128617">
                <a:moveTo>
                  <a:pt x="56038" y="4445"/>
                </a:moveTo>
                <a:cubicBezTo>
                  <a:pt x="35718" y="9398"/>
                  <a:pt x="1174" y="19876"/>
                  <a:pt x="31" y="31496"/>
                </a:cubicBezTo>
                <a:cubicBezTo>
                  <a:pt x="-1112" y="43117"/>
                  <a:pt x="29495" y="75692"/>
                  <a:pt x="49180" y="74168"/>
                </a:cubicBezTo>
                <a:cubicBezTo>
                  <a:pt x="68865" y="72644"/>
                  <a:pt x="106013" y="34417"/>
                  <a:pt x="118141" y="22352"/>
                </a:cubicBezTo>
                <a:cubicBezTo>
                  <a:pt x="130270" y="10287"/>
                  <a:pt x="132302" y="4763"/>
                  <a:pt x="121951" y="1778"/>
                </a:cubicBezTo>
                <a:cubicBezTo>
                  <a:pt x="111601" y="-1206"/>
                  <a:pt x="76358" y="-508"/>
                  <a:pt x="56038" y="444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63" name="Google Shape;263;p17"/>
          <p:cNvSpPr/>
          <p:nvPr/>
        </p:nvSpPr>
        <p:spPr>
          <a:xfrm flipH="1">
            <a:off x="7619937" y="3441457"/>
            <a:ext cx="2401300" cy="2344600"/>
          </a:xfrm>
          <a:custGeom>
            <a:rect b="b" l="l" r="r" t="t"/>
            <a:pathLst>
              <a:path extrusionOk="0" h="93784" w="96052">
                <a:moveTo>
                  <a:pt x="367" y="9563"/>
                </a:moveTo>
                <a:cubicBezTo>
                  <a:pt x="5130" y="-4153"/>
                  <a:pt x="82600" y="-2565"/>
                  <a:pt x="93331" y="11468"/>
                </a:cubicBezTo>
                <a:cubicBezTo>
                  <a:pt x="104063" y="25502"/>
                  <a:pt x="80250" y="94082"/>
                  <a:pt x="64756" y="93764"/>
                </a:cubicBezTo>
                <a:cubicBezTo>
                  <a:pt x="49262" y="93447"/>
                  <a:pt x="-4395" y="23279"/>
                  <a:pt x="367" y="956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64" name="Google Shape;264;p17"/>
          <p:cNvSpPr/>
          <p:nvPr/>
        </p:nvSpPr>
        <p:spPr>
          <a:xfrm>
            <a:off x="-1054022" y="1936482"/>
            <a:ext cx="2687444" cy="4274640"/>
          </a:xfrm>
          <a:custGeom>
            <a:rect b="b" l="l" r="r" t="t"/>
            <a:pathLst>
              <a:path extrusionOk="0" h="119562" w="75168">
                <a:moveTo>
                  <a:pt x="61433" y="2802"/>
                </a:moveTo>
                <a:cubicBezTo>
                  <a:pt x="49372" y="-5317"/>
                  <a:pt x="9524" y="5285"/>
                  <a:pt x="2075" y="22193"/>
                </a:cubicBezTo>
                <a:cubicBezTo>
                  <a:pt x="-5374" y="39102"/>
                  <a:pt x="9170" y="88488"/>
                  <a:pt x="16737" y="104253"/>
                </a:cubicBezTo>
                <a:cubicBezTo>
                  <a:pt x="24305" y="120019"/>
                  <a:pt x="37863" y="122343"/>
                  <a:pt x="47480" y="116786"/>
                </a:cubicBezTo>
                <a:cubicBezTo>
                  <a:pt x="57097" y="111229"/>
                  <a:pt x="72114" y="89906"/>
                  <a:pt x="74439" y="70909"/>
                </a:cubicBezTo>
                <a:cubicBezTo>
                  <a:pt x="76765" y="51912"/>
                  <a:pt x="73494" y="10921"/>
                  <a:pt x="61433" y="280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265" name="Google Shape;265;p17"/>
          <p:cNvSpPr/>
          <p:nvPr/>
        </p:nvSpPr>
        <p:spPr>
          <a:xfrm>
            <a:off x="-688567" y="613539"/>
            <a:ext cx="1864215" cy="1322947"/>
          </a:xfrm>
          <a:custGeom>
            <a:rect b="b" l="l" r="r" t="t"/>
            <a:pathLst>
              <a:path extrusionOk="0" h="57758" w="81389">
                <a:moveTo>
                  <a:pt x="2713" y="5250"/>
                </a:moveTo>
                <a:cubicBezTo>
                  <a:pt x="6063" y="-1923"/>
                  <a:pt x="16548" y="402"/>
                  <a:pt x="26598" y="520"/>
                </a:cubicBezTo>
                <a:cubicBezTo>
                  <a:pt x="36649" y="638"/>
                  <a:pt x="53911" y="284"/>
                  <a:pt x="63016" y="5960"/>
                </a:cubicBezTo>
                <a:cubicBezTo>
                  <a:pt x="72121" y="11636"/>
                  <a:pt x="82527" y="25982"/>
                  <a:pt x="81226" y="34574"/>
                </a:cubicBezTo>
                <a:cubicBezTo>
                  <a:pt x="79926" y="43166"/>
                  <a:pt x="67668" y="56015"/>
                  <a:pt x="55213" y="57513"/>
                </a:cubicBezTo>
                <a:cubicBezTo>
                  <a:pt x="42758" y="59011"/>
                  <a:pt x="15247" y="52271"/>
                  <a:pt x="6497" y="43560"/>
                </a:cubicBezTo>
                <a:cubicBezTo>
                  <a:pt x="-2253" y="34850"/>
                  <a:pt x="-637" y="12423"/>
                  <a:pt x="2713" y="52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66" name="Google Shape;266;p17"/>
          <p:cNvSpPr/>
          <p:nvPr/>
        </p:nvSpPr>
        <p:spPr>
          <a:xfrm>
            <a:off x="-321501" y="1462466"/>
            <a:ext cx="1236252" cy="963064"/>
          </a:xfrm>
          <a:custGeom>
            <a:rect b="b" l="l" r="r" t="t"/>
            <a:pathLst>
              <a:path extrusionOk="0" h="42046" w="53973">
                <a:moveTo>
                  <a:pt x="52376" y="1138"/>
                </a:moveTo>
                <a:cubicBezTo>
                  <a:pt x="46582" y="-3395"/>
                  <a:pt x="11464" y="7562"/>
                  <a:pt x="3897" y="12962"/>
                </a:cubicBezTo>
                <a:cubicBezTo>
                  <a:pt x="-3670" y="18362"/>
                  <a:pt x="1178" y="29003"/>
                  <a:pt x="6972" y="33536"/>
                </a:cubicBezTo>
                <a:cubicBezTo>
                  <a:pt x="12766" y="38069"/>
                  <a:pt x="31093" y="45558"/>
                  <a:pt x="38660" y="40158"/>
                </a:cubicBezTo>
                <a:cubicBezTo>
                  <a:pt x="46227" y="34758"/>
                  <a:pt x="58170" y="5671"/>
                  <a:pt x="52376" y="113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67" name="Google Shape;267;p17"/>
          <p:cNvSpPr/>
          <p:nvPr/>
        </p:nvSpPr>
        <p:spPr>
          <a:xfrm rot="1545719">
            <a:off x="-230041" y="-261810"/>
            <a:ext cx="1053342" cy="2048766"/>
          </a:xfrm>
          <a:custGeom>
            <a:rect b="b" l="l" r="r" t="t"/>
            <a:pathLst>
              <a:path extrusionOk="0" h="61443" w="31590">
                <a:moveTo>
                  <a:pt x="27752" y="5146"/>
                </a:moveTo>
                <a:cubicBezTo>
                  <a:pt x="23141" y="-2737"/>
                  <a:pt x="5128" y="-1200"/>
                  <a:pt x="1502" y="7274"/>
                </a:cubicBezTo>
                <a:cubicBezTo>
                  <a:pt x="-2124" y="15748"/>
                  <a:pt x="1384" y="48106"/>
                  <a:pt x="5995" y="55989"/>
                </a:cubicBezTo>
                <a:cubicBezTo>
                  <a:pt x="10607" y="63872"/>
                  <a:pt x="25545" y="63045"/>
                  <a:pt x="29171" y="54571"/>
                </a:cubicBezTo>
                <a:cubicBezTo>
                  <a:pt x="32797" y="46097"/>
                  <a:pt x="32364" y="13029"/>
                  <a:pt x="27752" y="514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268" name="Google Shape;268;p17"/>
          <p:cNvSpPr/>
          <p:nvPr/>
        </p:nvSpPr>
        <p:spPr>
          <a:xfrm>
            <a:off x="3528115" y="4113685"/>
            <a:ext cx="2947141" cy="1878027"/>
          </a:xfrm>
          <a:custGeom>
            <a:rect b="b" l="l" r="r" t="t"/>
            <a:pathLst>
              <a:path extrusionOk="0" h="81992" w="128668">
                <a:moveTo>
                  <a:pt x="95755" y="573"/>
                </a:moveTo>
                <a:cubicBezTo>
                  <a:pt x="87414" y="-2856"/>
                  <a:pt x="90650" y="10209"/>
                  <a:pt x="77778" y="10479"/>
                </a:cubicBezTo>
                <a:cubicBezTo>
                  <a:pt x="64907" y="10749"/>
                  <a:pt x="31370" y="-346"/>
                  <a:pt x="18526" y="2194"/>
                </a:cubicBezTo>
                <a:cubicBezTo>
                  <a:pt x="5682" y="4734"/>
                  <a:pt x="-2539" y="13924"/>
                  <a:pt x="712" y="25719"/>
                </a:cubicBezTo>
                <a:cubicBezTo>
                  <a:pt x="3963" y="37514"/>
                  <a:pt x="19469" y="64200"/>
                  <a:pt x="38030" y="72963"/>
                </a:cubicBezTo>
                <a:cubicBezTo>
                  <a:pt x="56592" y="81726"/>
                  <a:pt x="97115" y="85282"/>
                  <a:pt x="112081" y="78297"/>
                </a:cubicBezTo>
                <a:cubicBezTo>
                  <a:pt x="127047" y="71312"/>
                  <a:pt x="130545" y="44007"/>
                  <a:pt x="127824" y="31053"/>
                </a:cubicBezTo>
                <a:cubicBezTo>
                  <a:pt x="125103" y="18099"/>
                  <a:pt x="104096" y="4002"/>
                  <a:pt x="95755" y="57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pic>
        <p:nvPicPr>
          <p:cNvPr id="269" name="Google Shape;269;p1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-5400000">
            <a:off x="619780" y="2767019"/>
            <a:ext cx="3196040" cy="4712371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17"/>
          <p:cNvSpPr/>
          <p:nvPr/>
        </p:nvSpPr>
        <p:spPr>
          <a:xfrm>
            <a:off x="5333272" y="5357"/>
            <a:ext cx="2058428" cy="2316722"/>
          </a:xfrm>
          <a:custGeom>
            <a:rect b="b" l="l" r="r" t="t"/>
            <a:pathLst>
              <a:path extrusionOk="0" h="65458" w="58160">
                <a:moveTo>
                  <a:pt x="1068" y="7737"/>
                </a:moveTo>
                <a:cubicBezTo>
                  <a:pt x="4897" y="2079"/>
                  <a:pt x="25276" y="-2517"/>
                  <a:pt x="34763" y="1610"/>
                </a:cubicBezTo>
                <a:cubicBezTo>
                  <a:pt x="44250" y="5737"/>
                  <a:pt x="56672" y="21861"/>
                  <a:pt x="57991" y="32497"/>
                </a:cubicBezTo>
                <a:cubicBezTo>
                  <a:pt x="59310" y="43133"/>
                  <a:pt x="50376" y="64916"/>
                  <a:pt x="42676" y="65426"/>
                </a:cubicBezTo>
                <a:cubicBezTo>
                  <a:pt x="34976" y="65937"/>
                  <a:pt x="18724" y="45175"/>
                  <a:pt x="11789" y="35560"/>
                </a:cubicBezTo>
                <a:cubicBezTo>
                  <a:pt x="4854" y="25945"/>
                  <a:pt x="-2761" y="13395"/>
                  <a:pt x="1068" y="773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pic>
        <p:nvPicPr>
          <p:cNvPr id="271" name="Google Shape;271;p17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" y="-384858"/>
            <a:ext cx="2974261" cy="2294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17"/>
          <p:cNvPicPr preferRelativeResize="0"/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4238605" y="-417976"/>
            <a:ext cx="2497828" cy="1914955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17"/>
          <p:cNvSpPr/>
          <p:nvPr/>
        </p:nvSpPr>
        <p:spPr>
          <a:xfrm rot="6197295">
            <a:off x="6204921" y="3753056"/>
            <a:ext cx="1638324" cy="2330992"/>
          </a:xfrm>
          <a:custGeom>
            <a:rect b="b" l="l" r="r" t="t"/>
            <a:pathLst>
              <a:path extrusionOk="0" h="65861" w="46290">
                <a:moveTo>
                  <a:pt x="26321" y="542"/>
                </a:moveTo>
                <a:cubicBezTo>
                  <a:pt x="18621" y="-3329"/>
                  <a:pt x="-439" y="15347"/>
                  <a:pt x="29" y="26068"/>
                </a:cubicBezTo>
                <a:cubicBezTo>
                  <a:pt x="497" y="36789"/>
                  <a:pt x="21429" y="60996"/>
                  <a:pt x="29129" y="64867"/>
                </a:cubicBezTo>
                <a:cubicBezTo>
                  <a:pt x="36829" y="68739"/>
                  <a:pt x="46699" y="60018"/>
                  <a:pt x="46231" y="49297"/>
                </a:cubicBezTo>
                <a:cubicBezTo>
                  <a:pt x="45763" y="38576"/>
                  <a:pt x="34021" y="4414"/>
                  <a:pt x="26321" y="54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74" name="Google Shape;274;p17"/>
          <p:cNvSpPr/>
          <p:nvPr/>
        </p:nvSpPr>
        <p:spPr>
          <a:xfrm>
            <a:off x="1513750" y="-432150"/>
            <a:ext cx="6116482" cy="1943306"/>
          </a:xfrm>
          <a:custGeom>
            <a:rect b="b" l="l" r="r" t="t"/>
            <a:pathLst>
              <a:path extrusionOk="0" h="84842" w="267037">
                <a:moveTo>
                  <a:pt x="0" y="22114"/>
                </a:moveTo>
                <a:cubicBezTo>
                  <a:pt x="5237" y="19494"/>
                  <a:pt x="11668" y="20862"/>
                  <a:pt x="17524" y="20862"/>
                </a:cubicBezTo>
                <a:cubicBezTo>
                  <a:pt x="37060" y="20862"/>
                  <a:pt x="55903" y="28430"/>
                  <a:pt x="74687" y="33797"/>
                </a:cubicBezTo>
                <a:cubicBezTo>
                  <a:pt x="90635" y="38353"/>
                  <a:pt x="106674" y="42708"/>
                  <a:pt x="122253" y="48400"/>
                </a:cubicBezTo>
                <a:cubicBezTo>
                  <a:pt x="129027" y="50875"/>
                  <a:pt x="137923" y="55029"/>
                  <a:pt x="138943" y="62169"/>
                </a:cubicBezTo>
                <a:cubicBezTo>
                  <a:pt x="143607" y="94810"/>
                  <a:pt x="51632" y="90540"/>
                  <a:pt x="40056" y="59666"/>
                </a:cubicBezTo>
                <a:cubicBezTo>
                  <a:pt x="37849" y="53781"/>
                  <a:pt x="43169" y="46599"/>
                  <a:pt x="47983" y="42559"/>
                </a:cubicBezTo>
                <a:cubicBezTo>
                  <a:pt x="61897" y="30880"/>
                  <a:pt x="79711" y="24041"/>
                  <a:pt x="97218" y="19193"/>
                </a:cubicBezTo>
                <a:cubicBezTo>
                  <a:pt x="152119" y="3990"/>
                  <a:pt x="210100" y="1837"/>
                  <a:pt x="267037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275" name="Google Shape;275;p17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-4492480">
            <a:off x="7285107" y="2193168"/>
            <a:ext cx="2974260" cy="2294847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17"/>
          <p:cNvSpPr/>
          <p:nvPr/>
        </p:nvSpPr>
        <p:spPr>
          <a:xfrm>
            <a:off x="-1370315" y="3652568"/>
            <a:ext cx="4625596" cy="1692198"/>
          </a:xfrm>
          <a:custGeom>
            <a:rect b="b" l="l" r="r" t="t"/>
            <a:pathLst>
              <a:path extrusionOk="0" h="73879" w="201947">
                <a:moveTo>
                  <a:pt x="0" y="8789"/>
                </a:moveTo>
                <a:cubicBezTo>
                  <a:pt x="12988" y="-950"/>
                  <a:pt x="31771" y="-409"/>
                  <a:pt x="47983" y="444"/>
                </a:cubicBezTo>
                <a:cubicBezTo>
                  <a:pt x="61727" y="1168"/>
                  <a:pt x="77130" y="2067"/>
                  <a:pt x="88039" y="10458"/>
                </a:cubicBezTo>
                <a:cubicBezTo>
                  <a:pt x="94636" y="15532"/>
                  <a:pt x="93955" y="26937"/>
                  <a:pt x="92211" y="35075"/>
                </a:cubicBezTo>
                <a:cubicBezTo>
                  <a:pt x="91518" y="38308"/>
                  <a:pt x="90509" y="41465"/>
                  <a:pt x="89708" y="44672"/>
                </a:cubicBezTo>
                <a:cubicBezTo>
                  <a:pt x="89511" y="45459"/>
                  <a:pt x="89029" y="47331"/>
                  <a:pt x="88456" y="46758"/>
                </a:cubicBezTo>
                <a:cubicBezTo>
                  <a:pt x="87411" y="45713"/>
                  <a:pt x="90055" y="44081"/>
                  <a:pt x="91377" y="43420"/>
                </a:cubicBezTo>
                <a:cubicBezTo>
                  <a:pt x="94889" y="41664"/>
                  <a:pt x="98486" y="40028"/>
                  <a:pt x="102225" y="38831"/>
                </a:cubicBezTo>
                <a:cubicBezTo>
                  <a:pt x="111049" y="36007"/>
                  <a:pt x="120502" y="34824"/>
                  <a:pt x="129763" y="35075"/>
                </a:cubicBezTo>
                <a:cubicBezTo>
                  <a:pt x="150103" y="35626"/>
                  <a:pt x="172909" y="38389"/>
                  <a:pt x="188595" y="51348"/>
                </a:cubicBezTo>
                <a:cubicBezTo>
                  <a:pt x="192949" y="54945"/>
                  <a:pt x="196598" y="59601"/>
                  <a:pt x="199026" y="64700"/>
                </a:cubicBezTo>
                <a:cubicBezTo>
                  <a:pt x="200407" y="67599"/>
                  <a:pt x="199675" y="71610"/>
                  <a:pt x="201947" y="7387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7" name="Google Shape;277;p17"/>
          <p:cNvSpPr/>
          <p:nvPr/>
        </p:nvSpPr>
        <p:spPr>
          <a:xfrm>
            <a:off x="6600142" y="-398889"/>
            <a:ext cx="3068468" cy="4931401"/>
          </a:xfrm>
          <a:custGeom>
            <a:rect b="b" l="l" r="r" t="t"/>
            <a:pathLst>
              <a:path extrusionOk="0" h="215298" w="133965">
                <a:moveTo>
                  <a:pt x="47562" y="0"/>
                </a:moveTo>
                <a:cubicBezTo>
                  <a:pt x="39093" y="2509"/>
                  <a:pt x="30081" y="5494"/>
                  <a:pt x="23779" y="11683"/>
                </a:cubicBezTo>
                <a:cubicBezTo>
                  <a:pt x="9642" y="25567"/>
                  <a:pt x="2841" y="46677"/>
                  <a:pt x="413" y="66342"/>
                </a:cubicBezTo>
                <a:cubicBezTo>
                  <a:pt x="-540" y="74058"/>
                  <a:pt x="-31" y="83035"/>
                  <a:pt x="4586" y="89290"/>
                </a:cubicBezTo>
                <a:cubicBezTo>
                  <a:pt x="9473" y="95911"/>
                  <a:pt x="17989" y="99424"/>
                  <a:pt x="25865" y="101808"/>
                </a:cubicBezTo>
                <a:cubicBezTo>
                  <a:pt x="50362" y="109222"/>
                  <a:pt x="77820" y="106812"/>
                  <a:pt x="102638" y="100556"/>
                </a:cubicBezTo>
                <a:cubicBezTo>
                  <a:pt x="113008" y="97942"/>
                  <a:pt x="112967" y="97554"/>
                  <a:pt x="122666" y="93046"/>
                </a:cubicBezTo>
                <a:cubicBezTo>
                  <a:pt x="127222" y="90928"/>
                  <a:pt x="134196" y="88049"/>
                  <a:pt x="133932" y="83032"/>
                </a:cubicBezTo>
                <a:cubicBezTo>
                  <a:pt x="133674" y="78121"/>
                  <a:pt x="127882" y="74833"/>
                  <a:pt x="123501" y="72600"/>
                </a:cubicBezTo>
                <a:cubicBezTo>
                  <a:pt x="100720" y="60987"/>
                  <a:pt x="62820" y="62930"/>
                  <a:pt x="47562" y="83449"/>
                </a:cubicBezTo>
                <a:cubicBezTo>
                  <a:pt x="26684" y="111527"/>
                  <a:pt x="22764" y="157998"/>
                  <a:pt x="40469" y="188177"/>
                </a:cubicBezTo>
                <a:cubicBezTo>
                  <a:pt x="48169" y="201301"/>
                  <a:pt x="63671" y="208308"/>
                  <a:pt x="77186" y="21529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8" name="Google Shape;278;p17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17"/>
          <p:cNvSpPr txBox="1"/>
          <p:nvPr>
            <p:ph type="title"/>
          </p:nvPr>
        </p:nvSpPr>
        <p:spPr>
          <a:xfrm>
            <a:off x="4571975" y="1657350"/>
            <a:ext cx="3108900" cy="91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0" name="Google Shape;280;p17"/>
          <p:cNvSpPr txBox="1"/>
          <p:nvPr>
            <p:ph idx="1" type="subTitle"/>
          </p:nvPr>
        </p:nvSpPr>
        <p:spPr>
          <a:xfrm>
            <a:off x="4572123" y="2571750"/>
            <a:ext cx="31089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8"/>
          <p:cNvSpPr/>
          <p:nvPr/>
        </p:nvSpPr>
        <p:spPr>
          <a:xfrm rot="10800000">
            <a:off x="-747723" y="1279632"/>
            <a:ext cx="2844725" cy="3938900"/>
          </a:xfrm>
          <a:custGeom>
            <a:rect b="b" l="l" r="r" t="t"/>
            <a:pathLst>
              <a:path extrusionOk="0" h="157556" w="113789">
                <a:moveTo>
                  <a:pt x="108381" y="15734"/>
                </a:moveTo>
                <a:cubicBezTo>
                  <a:pt x="98094" y="-5856"/>
                  <a:pt x="52120" y="-4522"/>
                  <a:pt x="34467" y="15734"/>
                </a:cubicBezTo>
                <a:cubicBezTo>
                  <a:pt x="16814" y="35991"/>
                  <a:pt x="-7824" y="115683"/>
                  <a:pt x="2463" y="137273"/>
                </a:cubicBezTo>
                <a:cubicBezTo>
                  <a:pt x="12750" y="158863"/>
                  <a:pt x="78536" y="165531"/>
                  <a:pt x="96189" y="145274"/>
                </a:cubicBezTo>
                <a:cubicBezTo>
                  <a:pt x="113842" y="125018"/>
                  <a:pt x="118668" y="37324"/>
                  <a:pt x="108381" y="1573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83" name="Google Shape;283;p18"/>
          <p:cNvSpPr/>
          <p:nvPr/>
        </p:nvSpPr>
        <p:spPr>
          <a:xfrm rot="10800000">
            <a:off x="-1553381" y="-1177267"/>
            <a:ext cx="6375175" cy="3335050"/>
          </a:xfrm>
          <a:custGeom>
            <a:rect b="b" l="l" r="r" t="t"/>
            <a:pathLst>
              <a:path extrusionOk="0" h="133402" w="255007">
                <a:moveTo>
                  <a:pt x="228421" y="16748"/>
                </a:moveTo>
                <a:cubicBezTo>
                  <a:pt x="206006" y="7350"/>
                  <a:pt x="147205" y="-5477"/>
                  <a:pt x="109168" y="2651"/>
                </a:cubicBezTo>
                <a:cubicBezTo>
                  <a:pt x="71132" y="10779"/>
                  <a:pt x="3441" y="43736"/>
                  <a:pt x="202" y="65516"/>
                </a:cubicBezTo>
                <a:cubicBezTo>
                  <a:pt x="-3036" y="87297"/>
                  <a:pt x="49161" y="134414"/>
                  <a:pt x="89737" y="133334"/>
                </a:cubicBezTo>
                <a:cubicBezTo>
                  <a:pt x="130314" y="132255"/>
                  <a:pt x="220547" y="78470"/>
                  <a:pt x="243661" y="59039"/>
                </a:cubicBezTo>
                <a:cubicBezTo>
                  <a:pt x="266775" y="39608"/>
                  <a:pt x="250837" y="26146"/>
                  <a:pt x="228421" y="1674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84" name="Google Shape;284;p18"/>
          <p:cNvSpPr/>
          <p:nvPr/>
        </p:nvSpPr>
        <p:spPr>
          <a:xfrm rot="10800000">
            <a:off x="440226" y="4057955"/>
            <a:ext cx="3507550" cy="1694300"/>
          </a:xfrm>
          <a:custGeom>
            <a:rect b="b" l="l" r="r" t="t"/>
            <a:pathLst>
              <a:path extrusionOk="0" h="67772" w="140302">
                <a:moveTo>
                  <a:pt x="13629" y="2031"/>
                </a:moveTo>
                <a:cubicBezTo>
                  <a:pt x="-7643" y="8191"/>
                  <a:pt x="-150" y="42100"/>
                  <a:pt x="10962" y="52704"/>
                </a:cubicBezTo>
                <a:cubicBezTo>
                  <a:pt x="22075" y="63309"/>
                  <a:pt x="59032" y="71818"/>
                  <a:pt x="80304" y="65658"/>
                </a:cubicBezTo>
                <a:cubicBezTo>
                  <a:pt x="101577" y="59499"/>
                  <a:pt x="149710" y="26352"/>
                  <a:pt x="138597" y="15747"/>
                </a:cubicBezTo>
                <a:cubicBezTo>
                  <a:pt x="127485" y="5143"/>
                  <a:pt x="34902" y="-4128"/>
                  <a:pt x="13629" y="203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85" name="Google Shape;285;p18"/>
          <p:cNvSpPr/>
          <p:nvPr/>
        </p:nvSpPr>
        <p:spPr>
          <a:xfrm rot="10800000">
            <a:off x="7073614" y="2539400"/>
            <a:ext cx="2958975" cy="3267425"/>
          </a:xfrm>
          <a:custGeom>
            <a:rect b="b" l="l" r="r" t="t"/>
            <a:pathLst>
              <a:path extrusionOk="0" h="130697" w="118359">
                <a:moveTo>
                  <a:pt x="8609" y="4976"/>
                </a:moveTo>
                <a:cubicBezTo>
                  <a:pt x="-8282" y="6246"/>
                  <a:pt x="3910" y="-4676"/>
                  <a:pt x="9752" y="15644"/>
                </a:cubicBezTo>
                <a:cubicBezTo>
                  <a:pt x="15594" y="35964"/>
                  <a:pt x="28231" y="113561"/>
                  <a:pt x="43661" y="126896"/>
                </a:cubicBezTo>
                <a:cubicBezTo>
                  <a:pt x="59092" y="140231"/>
                  <a:pt x="91096" y="115466"/>
                  <a:pt x="102335" y="95654"/>
                </a:cubicBezTo>
                <a:cubicBezTo>
                  <a:pt x="113575" y="75842"/>
                  <a:pt x="126719" y="23137"/>
                  <a:pt x="111098" y="8024"/>
                </a:cubicBezTo>
                <a:cubicBezTo>
                  <a:pt x="95477" y="-7089"/>
                  <a:pt x="25500" y="3706"/>
                  <a:pt x="8609" y="497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86" name="Google Shape;286;p18"/>
          <p:cNvSpPr/>
          <p:nvPr/>
        </p:nvSpPr>
        <p:spPr>
          <a:xfrm rot="10800000">
            <a:off x="6868817" y="-561692"/>
            <a:ext cx="3301525" cy="3843500"/>
          </a:xfrm>
          <a:custGeom>
            <a:rect b="b" l="l" r="r" t="t"/>
            <a:pathLst>
              <a:path extrusionOk="0" h="153740" w="132061">
                <a:moveTo>
                  <a:pt x="14881" y="3797"/>
                </a:moveTo>
                <a:cubicBezTo>
                  <a:pt x="30629" y="-11951"/>
                  <a:pt x="87462" y="25705"/>
                  <a:pt x="105940" y="47612"/>
                </a:cubicBezTo>
                <a:cubicBezTo>
                  <a:pt x="124419" y="69520"/>
                  <a:pt x="141500" y="119494"/>
                  <a:pt x="125752" y="135242"/>
                </a:cubicBezTo>
                <a:cubicBezTo>
                  <a:pt x="110004" y="150990"/>
                  <a:pt x="29931" y="164008"/>
                  <a:pt x="11452" y="142100"/>
                </a:cubicBezTo>
                <a:cubicBezTo>
                  <a:pt x="-7026" y="120193"/>
                  <a:pt x="-867" y="19545"/>
                  <a:pt x="14881" y="379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287" name="Google Shape;287;p18"/>
          <p:cNvSpPr/>
          <p:nvPr/>
        </p:nvSpPr>
        <p:spPr>
          <a:xfrm rot="10800000">
            <a:off x="7271215" y="1171474"/>
            <a:ext cx="3470900" cy="2535975"/>
          </a:xfrm>
          <a:custGeom>
            <a:rect b="b" l="l" r="r" t="t"/>
            <a:pathLst>
              <a:path extrusionOk="0" h="101439" w="138836">
                <a:moveTo>
                  <a:pt x="23274" y="249"/>
                </a:moveTo>
                <a:cubicBezTo>
                  <a:pt x="45499" y="3107"/>
                  <a:pt x="128367" y="39429"/>
                  <a:pt x="137574" y="56256"/>
                </a:cubicBezTo>
                <a:cubicBezTo>
                  <a:pt x="146782" y="73084"/>
                  <a:pt x="100744" y="104072"/>
                  <a:pt x="78519" y="101214"/>
                </a:cubicBezTo>
                <a:cubicBezTo>
                  <a:pt x="56294" y="98357"/>
                  <a:pt x="13432" y="55939"/>
                  <a:pt x="4224" y="39111"/>
                </a:cubicBezTo>
                <a:cubicBezTo>
                  <a:pt x="-4983" y="22284"/>
                  <a:pt x="1049" y="-2608"/>
                  <a:pt x="23274" y="24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pic>
        <p:nvPicPr>
          <p:cNvPr id="288" name="Google Shape;288;p1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 rot="9900002">
            <a:off x="6877492" y="-386212"/>
            <a:ext cx="3196041" cy="4712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1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 rot="-5400000">
            <a:off x="682279" y="-2278861"/>
            <a:ext cx="3196040" cy="4712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18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flipH="1" rot="10800000">
            <a:off x="4301104" y="3703550"/>
            <a:ext cx="2497828" cy="191495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18"/>
          <p:cNvSpPr/>
          <p:nvPr/>
        </p:nvSpPr>
        <p:spPr>
          <a:xfrm rot="10800000">
            <a:off x="7045584" y="4447168"/>
            <a:ext cx="2619375" cy="1128625"/>
          </a:xfrm>
          <a:custGeom>
            <a:rect b="b" l="l" r="r" t="t"/>
            <a:pathLst>
              <a:path extrusionOk="0" h="45145" w="104775">
                <a:moveTo>
                  <a:pt x="0" y="43360"/>
                </a:moveTo>
                <a:cubicBezTo>
                  <a:pt x="20021" y="54038"/>
                  <a:pt x="72939" y="12502"/>
                  <a:pt x="53340" y="1069"/>
                </a:cubicBezTo>
                <a:cubicBezTo>
                  <a:pt x="46509" y="-2915"/>
                  <a:pt x="35881" y="5612"/>
                  <a:pt x="32766" y="12880"/>
                </a:cubicBezTo>
                <a:cubicBezTo>
                  <a:pt x="29927" y="19505"/>
                  <a:pt x="32547" y="29240"/>
                  <a:pt x="38100" y="33835"/>
                </a:cubicBezTo>
                <a:cubicBezTo>
                  <a:pt x="48703" y="42610"/>
                  <a:pt x="66279" y="35014"/>
                  <a:pt x="79248" y="30406"/>
                </a:cubicBezTo>
                <a:cubicBezTo>
                  <a:pt x="88840" y="26998"/>
                  <a:pt x="99900" y="22579"/>
                  <a:pt x="104775" y="1364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2" name="Google Shape;292;p18"/>
          <p:cNvSpPr/>
          <p:nvPr/>
        </p:nvSpPr>
        <p:spPr>
          <a:xfrm rot="10800000">
            <a:off x="-707766" y="4129861"/>
            <a:ext cx="3676650" cy="1247850"/>
          </a:xfrm>
          <a:custGeom>
            <a:rect b="b" l="l" r="r" t="t"/>
            <a:pathLst>
              <a:path extrusionOk="0" h="49914" w="147066">
                <a:moveTo>
                  <a:pt x="0" y="3"/>
                </a:moveTo>
                <a:cubicBezTo>
                  <a:pt x="11188" y="562"/>
                  <a:pt x="22860" y="-1129"/>
                  <a:pt x="33528" y="2289"/>
                </a:cubicBezTo>
                <a:cubicBezTo>
                  <a:pt x="64320" y="12154"/>
                  <a:pt x="64233" y="12658"/>
                  <a:pt x="93726" y="25911"/>
                </a:cubicBezTo>
                <a:cubicBezTo>
                  <a:pt x="100853" y="29114"/>
                  <a:pt x="85139" y="43195"/>
                  <a:pt x="77343" y="42675"/>
                </a:cubicBezTo>
                <a:cubicBezTo>
                  <a:pt x="75811" y="42573"/>
                  <a:pt x="74676" y="42687"/>
                  <a:pt x="74676" y="41151"/>
                </a:cubicBezTo>
                <a:cubicBezTo>
                  <a:pt x="74676" y="33037"/>
                  <a:pt x="89833" y="34605"/>
                  <a:pt x="97917" y="33912"/>
                </a:cubicBezTo>
                <a:cubicBezTo>
                  <a:pt x="115084" y="32441"/>
                  <a:pt x="140667" y="33917"/>
                  <a:pt x="147066" y="49914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3" name="Google Shape;293;p18"/>
          <p:cNvSpPr/>
          <p:nvPr/>
        </p:nvSpPr>
        <p:spPr>
          <a:xfrm rot="10800000">
            <a:off x="7893309" y="-80195"/>
            <a:ext cx="1581150" cy="1352550"/>
          </a:xfrm>
          <a:custGeom>
            <a:rect b="b" l="l" r="r" t="t"/>
            <a:pathLst>
              <a:path extrusionOk="0" h="54102" w="63246">
                <a:moveTo>
                  <a:pt x="0" y="0"/>
                </a:moveTo>
                <a:cubicBezTo>
                  <a:pt x="13683" y="11402"/>
                  <a:pt x="65449" y="21837"/>
                  <a:pt x="52578" y="9525"/>
                </a:cubicBezTo>
                <a:cubicBezTo>
                  <a:pt x="48416" y="5544"/>
                  <a:pt x="48752" y="3882"/>
                  <a:pt x="43053" y="3048"/>
                </a:cubicBezTo>
                <a:cubicBezTo>
                  <a:pt x="39393" y="2512"/>
                  <a:pt x="39820" y="4897"/>
                  <a:pt x="36957" y="7239"/>
                </a:cubicBezTo>
                <a:cubicBezTo>
                  <a:pt x="30054" y="12887"/>
                  <a:pt x="25650" y="23732"/>
                  <a:pt x="27813" y="32385"/>
                </a:cubicBezTo>
                <a:cubicBezTo>
                  <a:pt x="29972" y="41021"/>
                  <a:pt x="37248" y="49464"/>
                  <a:pt x="45720" y="52197"/>
                </a:cubicBezTo>
                <a:cubicBezTo>
                  <a:pt x="51313" y="54001"/>
                  <a:pt x="57385" y="53683"/>
                  <a:pt x="63246" y="5410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4" name="Google Shape;294;p18"/>
          <p:cNvSpPr/>
          <p:nvPr/>
        </p:nvSpPr>
        <p:spPr>
          <a:xfrm rot="10800000">
            <a:off x="1778868" y="-471670"/>
            <a:ext cx="2757500" cy="2182175"/>
          </a:xfrm>
          <a:custGeom>
            <a:rect b="b" l="l" r="r" t="t"/>
            <a:pathLst>
              <a:path extrusionOk="0" h="87287" w="110300">
                <a:moveTo>
                  <a:pt x="14312" y="86868"/>
                </a:moveTo>
                <a:cubicBezTo>
                  <a:pt x="10665" y="84194"/>
                  <a:pt x="4466" y="82933"/>
                  <a:pt x="3644" y="78486"/>
                </a:cubicBezTo>
                <a:cubicBezTo>
                  <a:pt x="-109" y="58185"/>
                  <a:pt x="-305" y="57977"/>
                  <a:pt x="215" y="37338"/>
                </a:cubicBezTo>
                <a:cubicBezTo>
                  <a:pt x="378" y="30853"/>
                  <a:pt x="11637" y="29869"/>
                  <a:pt x="18122" y="29718"/>
                </a:cubicBezTo>
                <a:cubicBezTo>
                  <a:pt x="28602" y="29474"/>
                  <a:pt x="39585" y="33544"/>
                  <a:pt x="47840" y="40005"/>
                </a:cubicBezTo>
                <a:cubicBezTo>
                  <a:pt x="54421" y="45155"/>
                  <a:pt x="58145" y="53191"/>
                  <a:pt x="62699" y="60198"/>
                </a:cubicBezTo>
                <a:cubicBezTo>
                  <a:pt x="69601" y="70817"/>
                  <a:pt x="78402" y="91265"/>
                  <a:pt x="90131" y="86487"/>
                </a:cubicBezTo>
                <a:cubicBezTo>
                  <a:pt x="117093" y="75502"/>
                  <a:pt x="112273" y="27361"/>
                  <a:pt x="102323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5" name="Google Shape;295;p18"/>
          <p:cNvSpPr/>
          <p:nvPr/>
        </p:nvSpPr>
        <p:spPr>
          <a:xfrm rot="10800000">
            <a:off x="-498226" y="-386714"/>
            <a:ext cx="1900675" cy="3128350"/>
          </a:xfrm>
          <a:custGeom>
            <a:rect b="b" l="l" r="r" t="t"/>
            <a:pathLst>
              <a:path extrusionOk="0" h="125134" w="76027">
                <a:moveTo>
                  <a:pt x="71074" y="1240"/>
                </a:moveTo>
                <a:cubicBezTo>
                  <a:pt x="49529" y="-3444"/>
                  <a:pt x="27220" y="6963"/>
                  <a:pt x="5923" y="12670"/>
                </a:cubicBezTo>
                <a:cubicBezTo>
                  <a:pt x="3454" y="13332"/>
                  <a:pt x="3166" y="17062"/>
                  <a:pt x="2494" y="19528"/>
                </a:cubicBezTo>
                <a:cubicBezTo>
                  <a:pt x="485" y="26896"/>
                  <a:pt x="-974" y="35003"/>
                  <a:pt x="970" y="42388"/>
                </a:cubicBezTo>
                <a:cubicBezTo>
                  <a:pt x="3278" y="51160"/>
                  <a:pt x="11601" y="59238"/>
                  <a:pt x="20401" y="61438"/>
                </a:cubicBezTo>
                <a:cubicBezTo>
                  <a:pt x="28747" y="63525"/>
                  <a:pt x="39120" y="62888"/>
                  <a:pt x="45928" y="57628"/>
                </a:cubicBezTo>
                <a:cubicBezTo>
                  <a:pt x="48169" y="55896"/>
                  <a:pt x="50119" y="56650"/>
                  <a:pt x="50119" y="53818"/>
                </a:cubicBezTo>
                <a:cubicBezTo>
                  <a:pt x="50119" y="40508"/>
                  <a:pt x="49753" y="40278"/>
                  <a:pt x="45928" y="27529"/>
                </a:cubicBezTo>
                <a:cubicBezTo>
                  <a:pt x="45051" y="24607"/>
                  <a:pt x="39785" y="27364"/>
                  <a:pt x="36784" y="27910"/>
                </a:cubicBezTo>
                <a:cubicBezTo>
                  <a:pt x="28051" y="29498"/>
                  <a:pt x="18656" y="34830"/>
                  <a:pt x="14686" y="42769"/>
                </a:cubicBezTo>
                <a:cubicBezTo>
                  <a:pt x="4318" y="63504"/>
                  <a:pt x="23648" y="91756"/>
                  <a:pt x="40975" y="107158"/>
                </a:cubicBezTo>
                <a:cubicBezTo>
                  <a:pt x="50696" y="115799"/>
                  <a:pt x="63688" y="128416"/>
                  <a:pt x="76027" y="12430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6" name="Google Shape;296;p18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8"/>
          <p:cNvSpPr txBox="1"/>
          <p:nvPr>
            <p:ph type="title"/>
          </p:nvPr>
        </p:nvSpPr>
        <p:spPr>
          <a:xfrm>
            <a:off x="720000" y="539500"/>
            <a:ext cx="77040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8" name="Google Shape;298;p18"/>
          <p:cNvSpPr txBox="1"/>
          <p:nvPr>
            <p:ph idx="1" type="subTitle"/>
          </p:nvPr>
        </p:nvSpPr>
        <p:spPr>
          <a:xfrm>
            <a:off x="933300" y="1213000"/>
            <a:ext cx="7277400" cy="32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9"/>
          <p:cNvSpPr/>
          <p:nvPr/>
        </p:nvSpPr>
        <p:spPr>
          <a:xfrm rot="4571442">
            <a:off x="4517237" y="3515944"/>
            <a:ext cx="1570222" cy="1937140"/>
          </a:xfrm>
          <a:custGeom>
            <a:rect b="b" l="l" r="r" t="t"/>
            <a:pathLst>
              <a:path extrusionOk="0" h="74879" w="60696">
                <a:moveTo>
                  <a:pt x="6660" y="70015"/>
                </a:moveTo>
                <a:cubicBezTo>
                  <a:pt x="14852" y="76619"/>
                  <a:pt x="41522" y="77191"/>
                  <a:pt x="50094" y="66967"/>
                </a:cubicBezTo>
                <a:cubicBezTo>
                  <a:pt x="58667" y="56744"/>
                  <a:pt x="64128" y="19469"/>
                  <a:pt x="58095" y="8674"/>
                </a:cubicBezTo>
                <a:cubicBezTo>
                  <a:pt x="52063" y="-2121"/>
                  <a:pt x="23424" y="-914"/>
                  <a:pt x="13899" y="2197"/>
                </a:cubicBezTo>
                <a:cubicBezTo>
                  <a:pt x="4374" y="5309"/>
                  <a:pt x="2152" y="16040"/>
                  <a:pt x="945" y="27343"/>
                </a:cubicBezTo>
                <a:cubicBezTo>
                  <a:pt x="-261" y="38646"/>
                  <a:pt x="-1531" y="63411"/>
                  <a:pt x="6660" y="700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301" name="Google Shape;301;p19"/>
          <p:cNvSpPr/>
          <p:nvPr/>
        </p:nvSpPr>
        <p:spPr>
          <a:xfrm>
            <a:off x="-66646" y="-1529225"/>
            <a:ext cx="5181658" cy="2924371"/>
          </a:xfrm>
          <a:custGeom>
            <a:rect b="b" l="l" r="r" t="t"/>
            <a:pathLst>
              <a:path extrusionOk="0" h="113041" w="200296">
                <a:moveTo>
                  <a:pt x="79511" y="43012"/>
                </a:moveTo>
                <a:cubicBezTo>
                  <a:pt x="73161" y="52220"/>
                  <a:pt x="77416" y="61872"/>
                  <a:pt x="64271" y="66634"/>
                </a:cubicBezTo>
                <a:cubicBezTo>
                  <a:pt x="51127" y="71397"/>
                  <a:pt x="4391" y="64285"/>
                  <a:pt x="644" y="71587"/>
                </a:cubicBezTo>
                <a:cubicBezTo>
                  <a:pt x="-3102" y="78890"/>
                  <a:pt x="11884" y="104861"/>
                  <a:pt x="41792" y="110449"/>
                </a:cubicBezTo>
                <a:cubicBezTo>
                  <a:pt x="71701" y="116037"/>
                  <a:pt x="155013" y="111656"/>
                  <a:pt x="180095" y="105115"/>
                </a:cubicBezTo>
                <a:cubicBezTo>
                  <a:pt x="205178" y="98575"/>
                  <a:pt x="203781" y="78001"/>
                  <a:pt x="192287" y="71206"/>
                </a:cubicBezTo>
                <a:cubicBezTo>
                  <a:pt x="180794" y="64412"/>
                  <a:pt x="116214" y="70508"/>
                  <a:pt x="111134" y="64348"/>
                </a:cubicBezTo>
                <a:cubicBezTo>
                  <a:pt x="106054" y="58189"/>
                  <a:pt x="150504" y="44790"/>
                  <a:pt x="161807" y="34249"/>
                </a:cubicBezTo>
                <a:cubicBezTo>
                  <a:pt x="173110" y="23708"/>
                  <a:pt x="188858" y="4912"/>
                  <a:pt x="178952" y="1102"/>
                </a:cubicBezTo>
                <a:cubicBezTo>
                  <a:pt x="169046" y="-2708"/>
                  <a:pt x="118945" y="4404"/>
                  <a:pt x="102371" y="11389"/>
                </a:cubicBezTo>
                <a:cubicBezTo>
                  <a:pt x="85798" y="18374"/>
                  <a:pt x="85861" y="33805"/>
                  <a:pt x="79511" y="4301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302" name="Google Shape;302;p19"/>
          <p:cNvSpPr/>
          <p:nvPr/>
        </p:nvSpPr>
        <p:spPr>
          <a:xfrm>
            <a:off x="102986" y="610796"/>
            <a:ext cx="1570206" cy="1937120"/>
          </a:xfrm>
          <a:custGeom>
            <a:rect b="b" l="l" r="r" t="t"/>
            <a:pathLst>
              <a:path extrusionOk="0" h="74879" w="60696">
                <a:moveTo>
                  <a:pt x="6660" y="70015"/>
                </a:moveTo>
                <a:cubicBezTo>
                  <a:pt x="14852" y="76619"/>
                  <a:pt x="41522" y="77191"/>
                  <a:pt x="50094" y="66967"/>
                </a:cubicBezTo>
                <a:cubicBezTo>
                  <a:pt x="58667" y="56744"/>
                  <a:pt x="64128" y="19469"/>
                  <a:pt x="58095" y="8674"/>
                </a:cubicBezTo>
                <a:cubicBezTo>
                  <a:pt x="52063" y="-2121"/>
                  <a:pt x="23424" y="-914"/>
                  <a:pt x="13899" y="2197"/>
                </a:cubicBezTo>
                <a:cubicBezTo>
                  <a:pt x="4374" y="5309"/>
                  <a:pt x="2152" y="16040"/>
                  <a:pt x="945" y="27343"/>
                </a:cubicBezTo>
                <a:cubicBezTo>
                  <a:pt x="-261" y="38646"/>
                  <a:pt x="-1531" y="63411"/>
                  <a:pt x="6660" y="700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303" name="Google Shape;303;p19"/>
          <p:cNvSpPr/>
          <p:nvPr/>
        </p:nvSpPr>
        <p:spPr>
          <a:xfrm>
            <a:off x="783158" y="3935681"/>
            <a:ext cx="3143127" cy="2028570"/>
          </a:xfrm>
          <a:custGeom>
            <a:rect b="b" l="l" r="r" t="t"/>
            <a:pathLst>
              <a:path extrusionOk="0" h="78414" w="121497">
                <a:moveTo>
                  <a:pt x="50852" y="72933"/>
                </a:moveTo>
                <a:cubicBezTo>
                  <a:pt x="30659" y="64869"/>
                  <a:pt x="-2361" y="32103"/>
                  <a:pt x="179" y="20355"/>
                </a:cubicBezTo>
                <a:cubicBezTo>
                  <a:pt x="2719" y="8608"/>
                  <a:pt x="45899" y="-5616"/>
                  <a:pt x="66092" y="2448"/>
                </a:cubicBezTo>
                <a:cubicBezTo>
                  <a:pt x="86285" y="10513"/>
                  <a:pt x="123877" y="56995"/>
                  <a:pt x="121337" y="68742"/>
                </a:cubicBezTo>
                <a:cubicBezTo>
                  <a:pt x="118797" y="80490"/>
                  <a:pt x="71045" y="80998"/>
                  <a:pt x="50852" y="7293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04" name="Google Shape;304;p19"/>
          <p:cNvSpPr/>
          <p:nvPr/>
        </p:nvSpPr>
        <p:spPr>
          <a:xfrm>
            <a:off x="6622580" y="-139776"/>
            <a:ext cx="2738857" cy="2821537"/>
          </a:xfrm>
          <a:custGeom>
            <a:rect b="b" l="l" r="r" t="t"/>
            <a:pathLst>
              <a:path extrusionOk="0" h="109066" w="105870">
                <a:moveTo>
                  <a:pt x="94107" y="19781"/>
                </a:moveTo>
                <a:cubicBezTo>
                  <a:pt x="78423" y="2827"/>
                  <a:pt x="0" y="-7651"/>
                  <a:pt x="0" y="7208"/>
                </a:cubicBezTo>
                <a:cubicBezTo>
                  <a:pt x="0" y="22067"/>
                  <a:pt x="78423" y="106840"/>
                  <a:pt x="94107" y="108935"/>
                </a:cubicBezTo>
                <a:cubicBezTo>
                  <a:pt x="109792" y="111031"/>
                  <a:pt x="109792" y="36736"/>
                  <a:pt x="94107" y="1978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05" name="Google Shape;305;p19"/>
          <p:cNvSpPr/>
          <p:nvPr/>
        </p:nvSpPr>
        <p:spPr>
          <a:xfrm>
            <a:off x="7932412" y="2172079"/>
            <a:ext cx="1970440" cy="3345198"/>
          </a:xfrm>
          <a:custGeom>
            <a:rect b="b" l="l" r="r" t="t"/>
            <a:pathLst>
              <a:path extrusionOk="0" h="129308" w="76167">
                <a:moveTo>
                  <a:pt x="65572" y="14996"/>
                </a:moveTo>
                <a:cubicBezTo>
                  <a:pt x="54015" y="-4244"/>
                  <a:pt x="-595" y="-5197"/>
                  <a:pt x="40" y="13853"/>
                </a:cubicBezTo>
                <a:cubicBezTo>
                  <a:pt x="675" y="32903"/>
                  <a:pt x="58460" y="129106"/>
                  <a:pt x="69382" y="129296"/>
                </a:cubicBezTo>
                <a:cubicBezTo>
                  <a:pt x="80304" y="129487"/>
                  <a:pt x="77129" y="34237"/>
                  <a:pt x="65572" y="149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306" name="Google Shape;306;p19"/>
          <p:cNvSpPr/>
          <p:nvPr/>
        </p:nvSpPr>
        <p:spPr>
          <a:xfrm>
            <a:off x="7014819" y="4042629"/>
            <a:ext cx="2814759" cy="2085122"/>
          </a:xfrm>
          <a:custGeom>
            <a:rect b="b" l="l" r="r" t="t"/>
            <a:pathLst>
              <a:path extrusionOk="0" h="80600" w="108804">
                <a:moveTo>
                  <a:pt x="89231" y="8601"/>
                </a:moveTo>
                <a:cubicBezTo>
                  <a:pt x="72086" y="4220"/>
                  <a:pt x="11063" y="-6385"/>
                  <a:pt x="1982" y="5553"/>
                </a:cubicBezTo>
                <a:cubicBezTo>
                  <a:pt x="-7098" y="17491"/>
                  <a:pt x="17603" y="75848"/>
                  <a:pt x="34748" y="80229"/>
                </a:cubicBezTo>
                <a:cubicBezTo>
                  <a:pt x="51893" y="84611"/>
                  <a:pt x="95772" y="43780"/>
                  <a:pt x="104852" y="31842"/>
                </a:cubicBezTo>
                <a:cubicBezTo>
                  <a:pt x="113933" y="19904"/>
                  <a:pt x="106376" y="12983"/>
                  <a:pt x="89231" y="86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07" name="Google Shape;307;p19"/>
          <p:cNvSpPr/>
          <p:nvPr/>
        </p:nvSpPr>
        <p:spPr>
          <a:xfrm>
            <a:off x="-648600" y="3282114"/>
            <a:ext cx="3403431" cy="2628470"/>
          </a:xfrm>
          <a:custGeom>
            <a:rect b="b" l="l" r="r" t="t"/>
            <a:pathLst>
              <a:path extrusionOk="0" h="101603" w="131559">
                <a:moveTo>
                  <a:pt x="62722" y="12429"/>
                </a:moveTo>
                <a:cubicBezTo>
                  <a:pt x="46466" y="9953"/>
                  <a:pt x="38529" y="-2874"/>
                  <a:pt x="33385" y="618"/>
                </a:cubicBezTo>
                <a:cubicBezTo>
                  <a:pt x="28242" y="4111"/>
                  <a:pt x="37386" y="27034"/>
                  <a:pt x="31861" y="33384"/>
                </a:cubicBezTo>
                <a:cubicBezTo>
                  <a:pt x="26337" y="39734"/>
                  <a:pt x="2143" y="32813"/>
                  <a:pt x="238" y="38718"/>
                </a:cubicBezTo>
                <a:cubicBezTo>
                  <a:pt x="-1667" y="44624"/>
                  <a:pt x="18082" y="58340"/>
                  <a:pt x="20431" y="68817"/>
                </a:cubicBezTo>
                <a:cubicBezTo>
                  <a:pt x="22781" y="79295"/>
                  <a:pt x="10335" y="101901"/>
                  <a:pt x="14335" y="101583"/>
                </a:cubicBezTo>
                <a:cubicBezTo>
                  <a:pt x="18336" y="101266"/>
                  <a:pt x="31353" y="67801"/>
                  <a:pt x="44434" y="66912"/>
                </a:cubicBezTo>
                <a:cubicBezTo>
                  <a:pt x="57515" y="66023"/>
                  <a:pt x="84249" y="96440"/>
                  <a:pt x="92821" y="96249"/>
                </a:cubicBezTo>
                <a:cubicBezTo>
                  <a:pt x="101394" y="96059"/>
                  <a:pt x="89519" y="79231"/>
                  <a:pt x="95869" y="65769"/>
                </a:cubicBezTo>
                <a:cubicBezTo>
                  <a:pt x="102219" y="52307"/>
                  <a:pt x="136446" y="24367"/>
                  <a:pt x="130921" y="15477"/>
                </a:cubicBezTo>
                <a:cubicBezTo>
                  <a:pt x="125397" y="6587"/>
                  <a:pt x="78978" y="14906"/>
                  <a:pt x="62722" y="1242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308" name="Google Shape;308;p1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171575" y="-390800"/>
            <a:ext cx="8839204" cy="3150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19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343501" y="4057924"/>
            <a:ext cx="3246375" cy="25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19"/>
          <p:cNvPicPr preferRelativeResize="0"/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5098419" y="2866625"/>
            <a:ext cx="5146015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19"/>
          <p:cNvSpPr/>
          <p:nvPr/>
        </p:nvSpPr>
        <p:spPr>
          <a:xfrm rot="-729839">
            <a:off x="-931779" y="-968883"/>
            <a:ext cx="7419607" cy="2818660"/>
          </a:xfrm>
          <a:custGeom>
            <a:rect b="b" l="l" r="r" t="t"/>
            <a:pathLst>
              <a:path extrusionOk="0" h="112752" w="296799">
                <a:moveTo>
                  <a:pt x="0" y="112752"/>
                </a:moveTo>
                <a:cubicBezTo>
                  <a:pt x="1346" y="95249"/>
                  <a:pt x="25325" y="73615"/>
                  <a:pt x="41529" y="80367"/>
                </a:cubicBezTo>
                <a:cubicBezTo>
                  <a:pt x="49648" y="83750"/>
                  <a:pt x="40565" y="110791"/>
                  <a:pt x="33528" y="105513"/>
                </a:cubicBezTo>
                <a:cubicBezTo>
                  <a:pt x="23523" y="98009"/>
                  <a:pt x="22845" y="80334"/>
                  <a:pt x="27051" y="68556"/>
                </a:cubicBezTo>
                <a:cubicBezTo>
                  <a:pt x="32375" y="53648"/>
                  <a:pt x="44433" y="40036"/>
                  <a:pt x="58674" y="33123"/>
                </a:cubicBezTo>
                <a:cubicBezTo>
                  <a:pt x="87556" y="19103"/>
                  <a:pt x="123145" y="19512"/>
                  <a:pt x="154686" y="25503"/>
                </a:cubicBezTo>
                <a:cubicBezTo>
                  <a:pt x="174830" y="29329"/>
                  <a:pt x="202605" y="34024"/>
                  <a:pt x="209550" y="53316"/>
                </a:cubicBezTo>
                <a:cubicBezTo>
                  <a:pt x="215349" y="69424"/>
                  <a:pt x="194197" y="87706"/>
                  <a:pt x="178308" y="94083"/>
                </a:cubicBezTo>
                <a:cubicBezTo>
                  <a:pt x="149864" y="105499"/>
                  <a:pt x="117417" y="116544"/>
                  <a:pt x="87630" y="109323"/>
                </a:cubicBezTo>
                <a:cubicBezTo>
                  <a:pt x="72570" y="105672"/>
                  <a:pt x="72234" y="105775"/>
                  <a:pt x="58674" y="98274"/>
                </a:cubicBezTo>
                <a:cubicBezTo>
                  <a:pt x="50543" y="93776"/>
                  <a:pt x="47136" y="81573"/>
                  <a:pt x="48387" y="72366"/>
                </a:cubicBezTo>
                <a:cubicBezTo>
                  <a:pt x="52758" y="40207"/>
                  <a:pt x="89221" y="15858"/>
                  <a:pt x="120396" y="6834"/>
                </a:cubicBezTo>
                <a:cubicBezTo>
                  <a:pt x="177290" y="-9635"/>
                  <a:pt x="241765" y="6275"/>
                  <a:pt x="296799" y="2817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12" name="Google Shape;312;p19"/>
          <p:cNvSpPr/>
          <p:nvPr/>
        </p:nvSpPr>
        <p:spPr>
          <a:xfrm>
            <a:off x="6195725" y="2799939"/>
            <a:ext cx="3752850" cy="2967575"/>
          </a:xfrm>
          <a:custGeom>
            <a:rect b="b" l="l" r="r" t="t"/>
            <a:pathLst>
              <a:path extrusionOk="0" h="118703" w="150114">
                <a:moveTo>
                  <a:pt x="150114" y="3260"/>
                </a:moveTo>
                <a:cubicBezTo>
                  <a:pt x="132632" y="-625"/>
                  <a:pt x="113939" y="-1091"/>
                  <a:pt x="96393" y="2498"/>
                </a:cubicBezTo>
                <a:cubicBezTo>
                  <a:pt x="90131" y="3779"/>
                  <a:pt x="80111" y="8939"/>
                  <a:pt x="81915" y="15071"/>
                </a:cubicBezTo>
                <a:cubicBezTo>
                  <a:pt x="87326" y="33469"/>
                  <a:pt x="117068" y="30428"/>
                  <a:pt x="134874" y="37550"/>
                </a:cubicBezTo>
                <a:cubicBezTo>
                  <a:pt x="139256" y="39303"/>
                  <a:pt x="144996" y="39489"/>
                  <a:pt x="147828" y="43265"/>
                </a:cubicBezTo>
                <a:cubicBezTo>
                  <a:pt x="151033" y="47538"/>
                  <a:pt x="146392" y="54485"/>
                  <a:pt x="142875" y="58505"/>
                </a:cubicBezTo>
                <a:cubicBezTo>
                  <a:pt x="130330" y="72842"/>
                  <a:pt x="107011" y="75884"/>
                  <a:pt x="88011" y="74507"/>
                </a:cubicBezTo>
                <a:cubicBezTo>
                  <a:pt x="73211" y="73435"/>
                  <a:pt x="57512" y="63466"/>
                  <a:pt x="43815" y="69173"/>
                </a:cubicBezTo>
                <a:cubicBezTo>
                  <a:pt x="31376" y="74356"/>
                  <a:pt x="24669" y="88192"/>
                  <a:pt x="16002" y="98510"/>
                </a:cubicBezTo>
                <a:cubicBezTo>
                  <a:pt x="10478" y="105086"/>
                  <a:pt x="948" y="110167"/>
                  <a:pt x="0" y="11870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13" name="Google Shape;313;p19"/>
          <p:cNvSpPr/>
          <p:nvPr/>
        </p:nvSpPr>
        <p:spPr>
          <a:xfrm>
            <a:off x="-1414750" y="4342441"/>
            <a:ext cx="2720025" cy="1291725"/>
          </a:xfrm>
          <a:custGeom>
            <a:rect b="b" l="l" r="r" t="t"/>
            <a:pathLst>
              <a:path extrusionOk="0" h="51669" w="108801">
                <a:moveTo>
                  <a:pt x="100584" y="45192"/>
                </a:moveTo>
                <a:cubicBezTo>
                  <a:pt x="86437" y="45192"/>
                  <a:pt x="68478" y="26160"/>
                  <a:pt x="73152" y="12807"/>
                </a:cubicBezTo>
                <a:cubicBezTo>
                  <a:pt x="76419" y="3472"/>
                  <a:pt x="90608" y="-1784"/>
                  <a:pt x="100203" y="615"/>
                </a:cubicBezTo>
                <a:cubicBezTo>
                  <a:pt x="104214" y="1618"/>
                  <a:pt x="107940" y="5675"/>
                  <a:pt x="108585" y="9759"/>
                </a:cubicBezTo>
                <a:cubicBezTo>
                  <a:pt x="110312" y="20698"/>
                  <a:pt x="92148" y="25337"/>
                  <a:pt x="81915" y="29571"/>
                </a:cubicBezTo>
                <a:cubicBezTo>
                  <a:pt x="55783" y="40384"/>
                  <a:pt x="28175" y="49219"/>
                  <a:pt x="0" y="5166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14" name="Google Shape;314;p19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19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6" name="Google Shape;316;p19"/>
          <p:cNvSpPr txBox="1"/>
          <p:nvPr>
            <p:ph idx="1" type="subTitle"/>
          </p:nvPr>
        </p:nvSpPr>
        <p:spPr>
          <a:xfrm>
            <a:off x="4857288" y="2454986"/>
            <a:ext cx="30174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19"/>
          <p:cNvSpPr txBox="1"/>
          <p:nvPr>
            <p:ph idx="2" type="subTitle"/>
          </p:nvPr>
        </p:nvSpPr>
        <p:spPr>
          <a:xfrm>
            <a:off x="1269309" y="2454986"/>
            <a:ext cx="30174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19"/>
          <p:cNvSpPr txBox="1"/>
          <p:nvPr>
            <p:ph idx="3" type="subTitle"/>
          </p:nvPr>
        </p:nvSpPr>
        <p:spPr>
          <a:xfrm>
            <a:off x="1269309" y="1997763"/>
            <a:ext cx="30174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9" name="Google Shape;319;p19"/>
          <p:cNvSpPr txBox="1"/>
          <p:nvPr>
            <p:ph idx="4" type="subTitle"/>
          </p:nvPr>
        </p:nvSpPr>
        <p:spPr>
          <a:xfrm>
            <a:off x="4857291" y="1997763"/>
            <a:ext cx="30174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0"/>
          <p:cNvSpPr/>
          <p:nvPr/>
        </p:nvSpPr>
        <p:spPr>
          <a:xfrm>
            <a:off x="-1684648" y="-959987"/>
            <a:ext cx="3879375" cy="4966300"/>
          </a:xfrm>
          <a:custGeom>
            <a:rect b="b" l="l" r="r" t="t"/>
            <a:pathLst>
              <a:path extrusionOk="0" h="198652" w="155175">
                <a:moveTo>
                  <a:pt x="10998" y="30553"/>
                </a:moveTo>
                <a:cubicBezTo>
                  <a:pt x="32461" y="73"/>
                  <a:pt x="152476" y="-12309"/>
                  <a:pt x="155016" y="15694"/>
                </a:cubicBezTo>
                <a:cubicBezTo>
                  <a:pt x="157556" y="43698"/>
                  <a:pt x="50241" y="196098"/>
                  <a:pt x="26238" y="198574"/>
                </a:cubicBezTo>
                <a:cubicBezTo>
                  <a:pt x="2235" y="201051"/>
                  <a:pt x="-10465" y="61033"/>
                  <a:pt x="10998" y="3055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322" name="Google Shape;322;p20"/>
          <p:cNvSpPr/>
          <p:nvPr/>
        </p:nvSpPr>
        <p:spPr>
          <a:xfrm>
            <a:off x="1335627" y="-622915"/>
            <a:ext cx="2972150" cy="1662800"/>
          </a:xfrm>
          <a:custGeom>
            <a:rect b="b" l="l" r="r" t="t"/>
            <a:pathLst>
              <a:path extrusionOk="0" h="66512" w="118886">
                <a:moveTo>
                  <a:pt x="81830" y="5641"/>
                </a:moveTo>
                <a:cubicBezTo>
                  <a:pt x="63606" y="9134"/>
                  <a:pt x="-4339" y="16119"/>
                  <a:pt x="296" y="26215"/>
                </a:cubicBezTo>
                <a:cubicBezTo>
                  <a:pt x="4932" y="36312"/>
                  <a:pt x="91419" y="69713"/>
                  <a:pt x="109643" y="66220"/>
                </a:cubicBezTo>
                <a:cubicBezTo>
                  <a:pt x="127868" y="62728"/>
                  <a:pt x="114279" y="15357"/>
                  <a:pt x="109643" y="5260"/>
                </a:cubicBezTo>
                <a:cubicBezTo>
                  <a:pt x="105008" y="-4836"/>
                  <a:pt x="100055" y="2149"/>
                  <a:pt x="81830" y="564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323" name="Google Shape;323;p20"/>
          <p:cNvSpPr/>
          <p:nvPr/>
        </p:nvSpPr>
        <p:spPr>
          <a:xfrm>
            <a:off x="969547" y="4255330"/>
            <a:ext cx="6681075" cy="1790850"/>
          </a:xfrm>
          <a:custGeom>
            <a:rect b="b" l="l" r="r" t="t"/>
            <a:pathLst>
              <a:path extrusionOk="0" h="71634" w="267243">
                <a:moveTo>
                  <a:pt x="4271" y="52446"/>
                </a:moveTo>
                <a:cubicBezTo>
                  <a:pt x="-20557" y="44763"/>
                  <a:pt x="71772" y="27173"/>
                  <a:pt x="103712" y="23109"/>
                </a:cubicBezTo>
                <a:cubicBezTo>
                  <a:pt x="135653" y="19045"/>
                  <a:pt x="179277" y="23935"/>
                  <a:pt x="195914" y="28062"/>
                </a:cubicBezTo>
                <a:cubicBezTo>
                  <a:pt x="212551" y="32190"/>
                  <a:pt x="197184" y="52510"/>
                  <a:pt x="203534" y="47874"/>
                </a:cubicBezTo>
                <a:cubicBezTo>
                  <a:pt x="209884" y="43239"/>
                  <a:pt x="225823" y="-3307"/>
                  <a:pt x="234014" y="249"/>
                </a:cubicBezTo>
                <a:cubicBezTo>
                  <a:pt x="242206" y="3805"/>
                  <a:pt x="290974" y="60511"/>
                  <a:pt x="252683" y="69210"/>
                </a:cubicBezTo>
                <a:cubicBezTo>
                  <a:pt x="214393" y="77910"/>
                  <a:pt x="29100" y="60130"/>
                  <a:pt x="4271" y="5244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24" name="Google Shape;324;p20"/>
          <p:cNvSpPr/>
          <p:nvPr/>
        </p:nvSpPr>
        <p:spPr>
          <a:xfrm>
            <a:off x="-842876" y="3960917"/>
            <a:ext cx="3436425" cy="2159925"/>
          </a:xfrm>
          <a:custGeom>
            <a:rect b="b" l="l" r="r" t="t"/>
            <a:pathLst>
              <a:path extrusionOk="0" h="86397" w="137457">
                <a:moveTo>
                  <a:pt x="13522" y="2119"/>
                </a:moveTo>
                <a:cubicBezTo>
                  <a:pt x="16443" y="-992"/>
                  <a:pt x="4251" y="-230"/>
                  <a:pt x="19237" y="1738"/>
                </a:cubicBezTo>
                <a:cubicBezTo>
                  <a:pt x="34223" y="3707"/>
                  <a:pt x="84071" y="4405"/>
                  <a:pt x="103438" y="13930"/>
                </a:cubicBezTo>
                <a:cubicBezTo>
                  <a:pt x="122806" y="23455"/>
                  <a:pt x="143824" y="47014"/>
                  <a:pt x="135442" y="58888"/>
                </a:cubicBezTo>
                <a:cubicBezTo>
                  <a:pt x="127060" y="70763"/>
                  <a:pt x="75435" y="91591"/>
                  <a:pt x="53146" y="85177"/>
                </a:cubicBezTo>
                <a:cubicBezTo>
                  <a:pt x="30858" y="78764"/>
                  <a:pt x="8315" y="34250"/>
                  <a:pt x="1711" y="20407"/>
                </a:cubicBezTo>
                <a:cubicBezTo>
                  <a:pt x="-4893" y="6564"/>
                  <a:pt x="10601" y="5231"/>
                  <a:pt x="13522" y="211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325" name="Google Shape;325;p20"/>
          <p:cNvSpPr/>
          <p:nvPr/>
        </p:nvSpPr>
        <p:spPr>
          <a:xfrm>
            <a:off x="6542187" y="-681423"/>
            <a:ext cx="3798575" cy="4315500"/>
          </a:xfrm>
          <a:custGeom>
            <a:rect b="b" l="l" r="r" t="t"/>
            <a:pathLst>
              <a:path extrusionOk="0" h="172620" w="151943">
                <a:moveTo>
                  <a:pt x="36255" y="24364"/>
                </a:moveTo>
                <a:cubicBezTo>
                  <a:pt x="39811" y="27031"/>
                  <a:pt x="56067" y="57765"/>
                  <a:pt x="62544" y="76942"/>
                </a:cubicBezTo>
                <a:cubicBezTo>
                  <a:pt x="69021" y="96119"/>
                  <a:pt x="65973" y="123932"/>
                  <a:pt x="75117" y="139426"/>
                </a:cubicBezTo>
                <a:cubicBezTo>
                  <a:pt x="84261" y="154920"/>
                  <a:pt x="104645" y="181019"/>
                  <a:pt x="117408" y="169906"/>
                </a:cubicBezTo>
                <a:cubicBezTo>
                  <a:pt x="130172" y="158794"/>
                  <a:pt x="150365" y="100310"/>
                  <a:pt x="151698" y="72751"/>
                </a:cubicBezTo>
                <a:cubicBezTo>
                  <a:pt x="153032" y="45192"/>
                  <a:pt x="148714" y="14458"/>
                  <a:pt x="125409" y="4552"/>
                </a:cubicBezTo>
                <a:cubicBezTo>
                  <a:pt x="102105" y="-5354"/>
                  <a:pt x="31620" y="2711"/>
                  <a:pt x="11871" y="13315"/>
                </a:cubicBezTo>
                <a:cubicBezTo>
                  <a:pt x="-7877" y="23920"/>
                  <a:pt x="2029" y="60242"/>
                  <a:pt x="6918" y="68179"/>
                </a:cubicBezTo>
                <a:cubicBezTo>
                  <a:pt x="11808" y="76117"/>
                  <a:pt x="36319" y="68243"/>
                  <a:pt x="41208" y="60940"/>
                </a:cubicBezTo>
                <a:cubicBezTo>
                  <a:pt x="46098" y="53638"/>
                  <a:pt x="32699" y="21697"/>
                  <a:pt x="36255" y="2436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26" name="Google Shape;326;p20"/>
          <p:cNvSpPr/>
          <p:nvPr/>
        </p:nvSpPr>
        <p:spPr>
          <a:xfrm>
            <a:off x="7596882" y="1480151"/>
            <a:ext cx="1616825" cy="2261100"/>
          </a:xfrm>
          <a:custGeom>
            <a:rect b="b" l="l" r="r" t="t"/>
            <a:pathLst>
              <a:path extrusionOk="0" h="90444" w="64673">
                <a:moveTo>
                  <a:pt x="7021" y="6862"/>
                </a:moveTo>
                <a:cubicBezTo>
                  <a:pt x="15149" y="-1901"/>
                  <a:pt x="42835" y="-2028"/>
                  <a:pt x="52360" y="5338"/>
                </a:cubicBezTo>
                <a:cubicBezTo>
                  <a:pt x="61885" y="12704"/>
                  <a:pt x="66140" y="36898"/>
                  <a:pt x="64171" y="51058"/>
                </a:cubicBezTo>
                <a:cubicBezTo>
                  <a:pt x="62203" y="65219"/>
                  <a:pt x="50646" y="89158"/>
                  <a:pt x="40549" y="90301"/>
                </a:cubicBezTo>
                <a:cubicBezTo>
                  <a:pt x="30453" y="91444"/>
                  <a:pt x="9180" y="71823"/>
                  <a:pt x="3592" y="57916"/>
                </a:cubicBezTo>
                <a:cubicBezTo>
                  <a:pt x="-1996" y="44010"/>
                  <a:pt x="-1107" y="15625"/>
                  <a:pt x="7021" y="686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327" name="Google Shape;327;p20"/>
          <p:cNvSpPr/>
          <p:nvPr/>
        </p:nvSpPr>
        <p:spPr>
          <a:xfrm>
            <a:off x="-409575" y="-1043875"/>
            <a:ext cx="2114275" cy="4724400"/>
          </a:xfrm>
          <a:custGeom>
            <a:rect b="b" l="l" r="r" t="t"/>
            <a:pathLst>
              <a:path extrusionOk="0" h="188976" w="84571">
                <a:moveTo>
                  <a:pt x="0" y="188976"/>
                </a:moveTo>
                <a:cubicBezTo>
                  <a:pt x="20623" y="175227"/>
                  <a:pt x="36622" y="155365"/>
                  <a:pt x="52578" y="136398"/>
                </a:cubicBezTo>
                <a:cubicBezTo>
                  <a:pt x="55612" y="132792"/>
                  <a:pt x="56931" y="127303"/>
                  <a:pt x="56007" y="122682"/>
                </a:cubicBezTo>
                <a:cubicBezTo>
                  <a:pt x="53255" y="108922"/>
                  <a:pt x="30018" y="102832"/>
                  <a:pt x="16764" y="107442"/>
                </a:cubicBezTo>
                <a:cubicBezTo>
                  <a:pt x="13692" y="108511"/>
                  <a:pt x="9782" y="110348"/>
                  <a:pt x="9144" y="113538"/>
                </a:cubicBezTo>
                <a:cubicBezTo>
                  <a:pt x="8328" y="117617"/>
                  <a:pt x="11738" y="122713"/>
                  <a:pt x="15621" y="124206"/>
                </a:cubicBezTo>
                <a:cubicBezTo>
                  <a:pt x="31080" y="130152"/>
                  <a:pt x="44695" y="106800"/>
                  <a:pt x="54864" y="93726"/>
                </a:cubicBezTo>
                <a:cubicBezTo>
                  <a:pt x="69061" y="75473"/>
                  <a:pt x="86976" y="53818"/>
                  <a:pt x="84201" y="30861"/>
                </a:cubicBezTo>
                <a:cubicBezTo>
                  <a:pt x="82609" y="17687"/>
                  <a:pt x="72325" y="0"/>
                  <a:pt x="59055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28" name="Google Shape;328;p20"/>
          <p:cNvSpPr/>
          <p:nvPr/>
        </p:nvSpPr>
        <p:spPr>
          <a:xfrm>
            <a:off x="4667250" y="-305005"/>
            <a:ext cx="3714750" cy="852425"/>
          </a:xfrm>
          <a:custGeom>
            <a:rect b="b" l="l" r="r" t="t"/>
            <a:pathLst>
              <a:path extrusionOk="0" h="34097" w="148590">
                <a:moveTo>
                  <a:pt x="0" y="2449"/>
                </a:moveTo>
                <a:cubicBezTo>
                  <a:pt x="19637" y="-4097"/>
                  <a:pt x="45562" y="3053"/>
                  <a:pt x="60198" y="17689"/>
                </a:cubicBezTo>
                <a:cubicBezTo>
                  <a:pt x="63551" y="21042"/>
                  <a:pt x="67870" y="27139"/>
                  <a:pt x="65151" y="31024"/>
                </a:cubicBezTo>
                <a:cubicBezTo>
                  <a:pt x="62016" y="35503"/>
                  <a:pt x="51903" y="34741"/>
                  <a:pt x="48768" y="30262"/>
                </a:cubicBezTo>
                <a:cubicBezTo>
                  <a:pt x="42381" y="21138"/>
                  <a:pt x="62014" y="9907"/>
                  <a:pt x="72771" y="7021"/>
                </a:cubicBezTo>
                <a:cubicBezTo>
                  <a:pt x="83256" y="4208"/>
                  <a:pt x="94316" y="4170"/>
                  <a:pt x="105156" y="3592"/>
                </a:cubicBezTo>
                <a:cubicBezTo>
                  <a:pt x="119613" y="2821"/>
                  <a:pt x="134483" y="336"/>
                  <a:pt x="148590" y="359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29" name="Google Shape;329;p20"/>
          <p:cNvSpPr/>
          <p:nvPr/>
        </p:nvSpPr>
        <p:spPr>
          <a:xfrm>
            <a:off x="4933950" y="3261425"/>
            <a:ext cx="4619625" cy="2895600"/>
          </a:xfrm>
          <a:custGeom>
            <a:rect b="b" l="l" r="r" t="t"/>
            <a:pathLst>
              <a:path extrusionOk="0" h="115824" w="184785">
                <a:moveTo>
                  <a:pt x="0" y="115824"/>
                </a:moveTo>
                <a:cubicBezTo>
                  <a:pt x="11950" y="95659"/>
                  <a:pt x="27193" y="70658"/>
                  <a:pt x="50292" y="66675"/>
                </a:cubicBezTo>
                <a:cubicBezTo>
                  <a:pt x="64810" y="64172"/>
                  <a:pt x="80008" y="64341"/>
                  <a:pt x="94488" y="67056"/>
                </a:cubicBezTo>
                <a:cubicBezTo>
                  <a:pt x="106346" y="69279"/>
                  <a:pt x="119408" y="71351"/>
                  <a:pt x="130683" y="67056"/>
                </a:cubicBezTo>
                <a:cubicBezTo>
                  <a:pt x="145667" y="61348"/>
                  <a:pt x="158031" y="48927"/>
                  <a:pt x="167259" y="35814"/>
                </a:cubicBezTo>
                <a:cubicBezTo>
                  <a:pt x="174908" y="24945"/>
                  <a:pt x="177947" y="11397"/>
                  <a:pt x="184785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30" name="Google Shape;330;p20"/>
          <p:cNvSpPr/>
          <p:nvPr/>
        </p:nvSpPr>
        <p:spPr>
          <a:xfrm>
            <a:off x="-904875" y="4064624"/>
            <a:ext cx="4263375" cy="2111450"/>
          </a:xfrm>
          <a:custGeom>
            <a:rect b="b" l="l" r="r" t="t"/>
            <a:pathLst>
              <a:path extrusionOk="0" h="84458" w="170535">
                <a:moveTo>
                  <a:pt x="0" y="55883"/>
                </a:moveTo>
                <a:cubicBezTo>
                  <a:pt x="2477" y="51502"/>
                  <a:pt x="2536" y="51535"/>
                  <a:pt x="4953" y="47120"/>
                </a:cubicBezTo>
                <a:cubicBezTo>
                  <a:pt x="12443" y="33437"/>
                  <a:pt x="11910" y="33138"/>
                  <a:pt x="19812" y="19688"/>
                </a:cubicBezTo>
                <a:cubicBezTo>
                  <a:pt x="24722" y="11331"/>
                  <a:pt x="35460" y="7740"/>
                  <a:pt x="44577" y="4448"/>
                </a:cubicBezTo>
                <a:cubicBezTo>
                  <a:pt x="50459" y="2324"/>
                  <a:pt x="56696" y="-771"/>
                  <a:pt x="62865" y="257"/>
                </a:cubicBezTo>
                <a:cubicBezTo>
                  <a:pt x="74447" y="2187"/>
                  <a:pt x="84963" y="15947"/>
                  <a:pt x="84963" y="27689"/>
                </a:cubicBezTo>
                <a:cubicBezTo>
                  <a:pt x="84963" y="31281"/>
                  <a:pt x="85259" y="34981"/>
                  <a:pt x="86487" y="38357"/>
                </a:cubicBezTo>
                <a:cubicBezTo>
                  <a:pt x="87010" y="39794"/>
                  <a:pt x="87061" y="44123"/>
                  <a:pt x="86106" y="42929"/>
                </a:cubicBezTo>
                <a:cubicBezTo>
                  <a:pt x="81396" y="37042"/>
                  <a:pt x="93333" y="29553"/>
                  <a:pt x="98298" y="23879"/>
                </a:cubicBezTo>
                <a:cubicBezTo>
                  <a:pt x="102379" y="19215"/>
                  <a:pt x="105959" y="13766"/>
                  <a:pt x="111252" y="10544"/>
                </a:cubicBezTo>
                <a:cubicBezTo>
                  <a:pt x="120902" y="4670"/>
                  <a:pt x="133844" y="2756"/>
                  <a:pt x="144780" y="5591"/>
                </a:cubicBezTo>
                <a:cubicBezTo>
                  <a:pt x="157530" y="8897"/>
                  <a:pt x="168292" y="23001"/>
                  <a:pt x="169926" y="36071"/>
                </a:cubicBezTo>
                <a:cubicBezTo>
                  <a:pt x="171947" y="52235"/>
                  <a:pt x="167543" y="68795"/>
                  <a:pt x="163068" y="8445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331" name="Google Shape;331;p20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8100000">
            <a:off x="3177955" y="2207323"/>
            <a:ext cx="8839203" cy="3150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20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10800000">
            <a:off x="-1433800" y="-622936"/>
            <a:ext cx="5146015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0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0"/>
          <p:cNvSpPr txBox="1"/>
          <p:nvPr>
            <p:ph type="title"/>
          </p:nvPr>
        </p:nvSpPr>
        <p:spPr>
          <a:xfrm>
            <a:off x="720000" y="539500"/>
            <a:ext cx="77040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5" name="Google Shape;335;p20"/>
          <p:cNvSpPr txBox="1"/>
          <p:nvPr>
            <p:ph idx="1" type="subTitle"/>
          </p:nvPr>
        </p:nvSpPr>
        <p:spPr>
          <a:xfrm>
            <a:off x="4814725" y="1477125"/>
            <a:ext cx="3291000" cy="28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6" name="Google Shape;336;p20"/>
          <p:cNvSpPr txBox="1"/>
          <p:nvPr>
            <p:ph idx="2" type="subTitle"/>
          </p:nvPr>
        </p:nvSpPr>
        <p:spPr>
          <a:xfrm>
            <a:off x="1114475" y="1477125"/>
            <a:ext cx="3291000" cy="28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/>
          <p:nvPr/>
        </p:nvSpPr>
        <p:spPr>
          <a:xfrm>
            <a:off x="4434377" y="4123149"/>
            <a:ext cx="2573550" cy="1651825"/>
          </a:xfrm>
          <a:custGeom>
            <a:rect b="b" l="l" r="r" t="t"/>
            <a:pathLst>
              <a:path extrusionOk="0" h="66073" w="102942">
                <a:moveTo>
                  <a:pt x="24138" y="61969"/>
                </a:moveTo>
                <a:cubicBezTo>
                  <a:pt x="38680" y="65970"/>
                  <a:pt x="74938" y="69272"/>
                  <a:pt x="87384" y="60445"/>
                </a:cubicBezTo>
                <a:cubicBezTo>
                  <a:pt x="99830" y="51619"/>
                  <a:pt x="108276" y="18662"/>
                  <a:pt x="98814" y="9010"/>
                </a:cubicBezTo>
                <a:cubicBezTo>
                  <a:pt x="89353" y="-642"/>
                  <a:pt x="47062" y="-2039"/>
                  <a:pt x="30615" y="2533"/>
                </a:cubicBezTo>
                <a:cubicBezTo>
                  <a:pt x="14169" y="7105"/>
                  <a:pt x="1215" y="26536"/>
                  <a:pt x="135" y="36442"/>
                </a:cubicBezTo>
                <a:cubicBezTo>
                  <a:pt x="-944" y="46348"/>
                  <a:pt x="9597" y="57969"/>
                  <a:pt x="24138" y="6196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8" name="Google Shape;28;p3"/>
          <p:cNvSpPr/>
          <p:nvPr/>
        </p:nvSpPr>
        <p:spPr>
          <a:xfrm>
            <a:off x="143699" y="3623302"/>
            <a:ext cx="3380003" cy="2194559"/>
          </a:xfrm>
          <a:custGeom>
            <a:rect b="b" l="l" r="r" t="t"/>
            <a:pathLst>
              <a:path extrusionOk="0" h="64333" w="99084">
                <a:moveTo>
                  <a:pt x="35064" y="58896"/>
                </a:moveTo>
                <a:cubicBezTo>
                  <a:pt x="25222" y="54578"/>
                  <a:pt x="10680" y="45244"/>
                  <a:pt x="5346" y="37941"/>
                </a:cubicBezTo>
                <a:cubicBezTo>
                  <a:pt x="12" y="30639"/>
                  <a:pt x="-2083" y="21177"/>
                  <a:pt x="3060" y="15081"/>
                </a:cubicBezTo>
                <a:cubicBezTo>
                  <a:pt x="8204" y="8985"/>
                  <a:pt x="26682" y="3588"/>
                  <a:pt x="36207" y="1365"/>
                </a:cubicBezTo>
                <a:cubicBezTo>
                  <a:pt x="45732" y="-857"/>
                  <a:pt x="50749" y="32"/>
                  <a:pt x="60210" y="1746"/>
                </a:cubicBezTo>
                <a:cubicBezTo>
                  <a:pt x="69672" y="3461"/>
                  <a:pt x="86690" y="6699"/>
                  <a:pt x="92976" y="11652"/>
                </a:cubicBezTo>
                <a:cubicBezTo>
                  <a:pt x="99263" y="16605"/>
                  <a:pt x="97485" y="24987"/>
                  <a:pt x="97929" y="31464"/>
                </a:cubicBezTo>
                <a:cubicBezTo>
                  <a:pt x="98374" y="37941"/>
                  <a:pt x="101231" y="45117"/>
                  <a:pt x="95643" y="50514"/>
                </a:cubicBezTo>
                <a:cubicBezTo>
                  <a:pt x="90055" y="55912"/>
                  <a:pt x="74498" y="62452"/>
                  <a:pt x="64401" y="63849"/>
                </a:cubicBezTo>
                <a:cubicBezTo>
                  <a:pt x="54305" y="65246"/>
                  <a:pt x="44907" y="63214"/>
                  <a:pt x="35064" y="588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29" name="Google Shape;29;p3"/>
          <p:cNvSpPr/>
          <p:nvPr/>
        </p:nvSpPr>
        <p:spPr>
          <a:xfrm>
            <a:off x="-413476" y="-669687"/>
            <a:ext cx="4232100" cy="1907875"/>
          </a:xfrm>
          <a:custGeom>
            <a:rect b="b" l="l" r="r" t="t"/>
            <a:pathLst>
              <a:path extrusionOk="0" h="76315" w="169284">
                <a:moveTo>
                  <a:pt x="56508" y="66993"/>
                </a:moveTo>
                <a:cubicBezTo>
                  <a:pt x="41205" y="62612"/>
                  <a:pt x="13392" y="58548"/>
                  <a:pt x="5073" y="49848"/>
                </a:cubicBezTo>
                <a:cubicBezTo>
                  <a:pt x="-3245" y="41149"/>
                  <a:pt x="-197" y="23051"/>
                  <a:pt x="6597" y="14796"/>
                </a:cubicBezTo>
                <a:cubicBezTo>
                  <a:pt x="13392" y="6541"/>
                  <a:pt x="32950" y="1588"/>
                  <a:pt x="45840" y="318"/>
                </a:cubicBezTo>
                <a:cubicBezTo>
                  <a:pt x="58731" y="-952"/>
                  <a:pt x="73336" y="3176"/>
                  <a:pt x="83940" y="7176"/>
                </a:cubicBezTo>
                <a:cubicBezTo>
                  <a:pt x="94545" y="11177"/>
                  <a:pt x="98672" y="20511"/>
                  <a:pt x="109467" y="24321"/>
                </a:cubicBezTo>
                <a:cubicBezTo>
                  <a:pt x="120262" y="28131"/>
                  <a:pt x="138741" y="25782"/>
                  <a:pt x="148710" y="30036"/>
                </a:cubicBezTo>
                <a:cubicBezTo>
                  <a:pt x="158680" y="34291"/>
                  <a:pt x="169284" y="43054"/>
                  <a:pt x="169284" y="49848"/>
                </a:cubicBezTo>
                <a:cubicBezTo>
                  <a:pt x="169284" y="56643"/>
                  <a:pt x="160775" y="66422"/>
                  <a:pt x="148710" y="70803"/>
                </a:cubicBezTo>
                <a:cubicBezTo>
                  <a:pt x="136645" y="75185"/>
                  <a:pt x="112261" y="76772"/>
                  <a:pt x="96894" y="76137"/>
                </a:cubicBezTo>
                <a:cubicBezTo>
                  <a:pt x="81527" y="75502"/>
                  <a:pt x="71812" y="71375"/>
                  <a:pt x="56508" y="6699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0" name="Google Shape;30;p3"/>
          <p:cNvSpPr/>
          <p:nvPr/>
        </p:nvSpPr>
        <p:spPr>
          <a:xfrm>
            <a:off x="6600163" y="-380428"/>
            <a:ext cx="2224500" cy="2010775"/>
          </a:xfrm>
          <a:custGeom>
            <a:rect b="b" l="l" r="r" t="t"/>
            <a:pathLst>
              <a:path extrusionOk="0" h="80431" w="88980">
                <a:moveTo>
                  <a:pt x="12944" y="47040"/>
                </a:moveTo>
                <a:cubicBezTo>
                  <a:pt x="9007" y="39103"/>
                  <a:pt x="-2169" y="30848"/>
                  <a:pt x="371" y="23037"/>
                </a:cubicBezTo>
                <a:cubicBezTo>
                  <a:pt x="2911" y="15227"/>
                  <a:pt x="15675" y="1765"/>
                  <a:pt x="28184" y="177"/>
                </a:cubicBezTo>
                <a:cubicBezTo>
                  <a:pt x="40694" y="-1410"/>
                  <a:pt x="65332" y="8051"/>
                  <a:pt x="75428" y="13512"/>
                </a:cubicBezTo>
                <a:cubicBezTo>
                  <a:pt x="85525" y="18973"/>
                  <a:pt x="87620" y="26022"/>
                  <a:pt x="88763" y="32943"/>
                </a:cubicBezTo>
                <a:cubicBezTo>
                  <a:pt x="89906" y="39865"/>
                  <a:pt x="86350" y="47929"/>
                  <a:pt x="82286" y="55041"/>
                </a:cubicBezTo>
                <a:cubicBezTo>
                  <a:pt x="78222" y="62153"/>
                  <a:pt x="70729" y="71424"/>
                  <a:pt x="64379" y="75615"/>
                </a:cubicBezTo>
                <a:cubicBezTo>
                  <a:pt x="58029" y="79806"/>
                  <a:pt x="50917" y="81013"/>
                  <a:pt x="44186" y="80187"/>
                </a:cubicBezTo>
                <a:cubicBezTo>
                  <a:pt x="37455" y="79362"/>
                  <a:pt x="29200" y="76187"/>
                  <a:pt x="23993" y="70662"/>
                </a:cubicBezTo>
                <a:cubicBezTo>
                  <a:pt x="18786" y="65138"/>
                  <a:pt x="16881" y="54978"/>
                  <a:pt x="12944" y="4704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31" name="Google Shape;31;p3"/>
          <p:cNvSpPr/>
          <p:nvPr/>
        </p:nvSpPr>
        <p:spPr>
          <a:xfrm>
            <a:off x="5568919" y="3689041"/>
            <a:ext cx="4575875" cy="2846550"/>
          </a:xfrm>
          <a:custGeom>
            <a:rect b="b" l="l" r="r" t="t"/>
            <a:pathLst>
              <a:path extrusionOk="0" h="113862" w="183035">
                <a:moveTo>
                  <a:pt x="160874" y="15706"/>
                </a:moveTo>
                <a:cubicBezTo>
                  <a:pt x="147666" y="2117"/>
                  <a:pt x="119663" y="4975"/>
                  <a:pt x="103343" y="2752"/>
                </a:cubicBezTo>
                <a:cubicBezTo>
                  <a:pt x="87024" y="530"/>
                  <a:pt x="73054" y="-1947"/>
                  <a:pt x="62957" y="2371"/>
                </a:cubicBezTo>
                <a:cubicBezTo>
                  <a:pt x="52861" y="6689"/>
                  <a:pt x="50448" y="22247"/>
                  <a:pt x="42764" y="28660"/>
                </a:cubicBezTo>
                <a:cubicBezTo>
                  <a:pt x="35081" y="35074"/>
                  <a:pt x="19587" y="34248"/>
                  <a:pt x="16856" y="40852"/>
                </a:cubicBezTo>
                <a:cubicBezTo>
                  <a:pt x="14126" y="47456"/>
                  <a:pt x="29175" y="60093"/>
                  <a:pt x="26381" y="68284"/>
                </a:cubicBezTo>
                <a:cubicBezTo>
                  <a:pt x="23587" y="76476"/>
                  <a:pt x="1235" y="82826"/>
                  <a:pt x="92" y="90001"/>
                </a:cubicBezTo>
                <a:cubicBezTo>
                  <a:pt x="-1051" y="97177"/>
                  <a:pt x="8601" y="107527"/>
                  <a:pt x="19523" y="111337"/>
                </a:cubicBezTo>
                <a:cubicBezTo>
                  <a:pt x="30445" y="115147"/>
                  <a:pt x="44923" y="113750"/>
                  <a:pt x="65624" y="112861"/>
                </a:cubicBezTo>
                <a:cubicBezTo>
                  <a:pt x="86325" y="111972"/>
                  <a:pt x="124235" y="110766"/>
                  <a:pt x="143729" y="106003"/>
                </a:cubicBezTo>
                <a:cubicBezTo>
                  <a:pt x="163224" y="101241"/>
                  <a:pt x="179734" y="99336"/>
                  <a:pt x="182591" y="84286"/>
                </a:cubicBezTo>
                <a:cubicBezTo>
                  <a:pt x="185449" y="69237"/>
                  <a:pt x="174082" y="29295"/>
                  <a:pt x="160874" y="1570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2" name="Google Shape;32;p3"/>
          <p:cNvSpPr/>
          <p:nvPr/>
        </p:nvSpPr>
        <p:spPr>
          <a:xfrm>
            <a:off x="8017364" y="2506119"/>
            <a:ext cx="2123075" cy="2378450"/>
          </a:xfrm>
          <a:custGeom>
            <a:rect b="b" l="l" r="r" t="t"/>
            <a:pathLst>
              <a:path extrusionOk="0" h="95138" w="84923">
                <a:moveTo>
                  <a:pt x="77795" y="40163"/>
                </a:moveTo>
                <a:cubicBezTo>
                  <a:pt x="71953" y="29051"/>
                  <a:pt x="58237" y="8858"/>
                  <a:pt x="49601" y="2825"/>
                </a:cubicBezTo>
                <a:cubicBezTo>
                  <a:pt x="40965" y="-3207"/>
                  <a:pt x="32393" y="2127"/>
                  <a:pt x="25979" y="3968"/>
                </a:cubicBezTo>
                <a:cubicBezTo>
                  <a:pt x="19566" y="5810"/>
                  <a:pt x="15121" y="8350"/>
                  <a:pt x="11120" y="13874"/>
                </a:cubicBezTo>
                <a:cubicBezTo>
                  <a:pt x="7120" y="19399"/>
                  <a:pt x="3500" y="29178"/>
                  <a:pt x="1976" y="37115"/>
                </a:cubicBezTo>
                <a:cubicBezTo>
                  <a:pt x="452" y="45053"/>
                  <a:pt x="-1453" y="53117"/>
                  <a:pt x="1976" y="61499"/>
                </a:cubicBezTo>
                <a:cubicBezTo>
                  <a:pt x="5405" y="69881"/>
                  <a:pt x="14740" y="81819"/>
                  <a:pt x="22550" y="87407"/>
                </a:cubicBezTo>
                <a:cubicBezTo>
                  <a:pt x="30361" y="92995"/>
                  <a:pt x="40521" y="95472"/>
                  <a:pt x="48839" y="95027"/>
                </a:cubicBezTo>
                <a:cubicBezTo>
                  <a:pt x="57158" y="94583"/>
                  <a:pt x="66492" y="88995"/>
                  <a:pt x="72461" y="84740"/>
                </a:cubicBezTo>
                <a:cubicBezTo>
                  <a:pt x="78430" y="80486"/>
                  <a:pt x="83764" y="76930"/>
                  <a:pt x="84653" y="69500"/>
                </a:cubicBezTo>
                <a:cubicBezTo>
                  <a:pt x="85542" y="62071"/>
                  <a:pt x="83637" y="51276"/>
                  <a:pt x="77795" y="4016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33" name="Google Shape;33;p3"/>
          <p:cNvSpPr/>
          <p:nvPr/>
        </p:nvSpPr>
        <p:spPr>
          <a:xfrm>
            <a:off x="-326337" y="3514613"/>
            <a:ext cx="1666975" cy="1419325"/>
          </a:xfrm>
          <a:custGeom>
            <a:rect b="b" l="l" r="r" t="t"/>
            <a:pathLst>
              <a:path extrusionOk="0" h="56773" w="66679">
                <a:moveTo>
                  <a:pt x="32068" y="56709"/>
                </a:moveTo>
                <a:cubicBezTo>
                  <a:pt x="41530" y="56455"/>
                  <a:pt x="58103" y="55503"/>
                  <a:pt x="63310" y="49089"/>
                </a:cubicBezTo>
                <a:cubicBezTo>
                  <a:pt x="68517" y="42676"/>
                  <a:pt x="66803" y="25785"/>
                  <a:pt x="63310" y="18228"/>
                </a:cubicBezTo>
                <a:cubicBezTo>
                  <a:pt x="59818" y="10672"/>
                  <a:pt x="51563" y="6417"/>
                  <a:pt x="42355" y="3750"/>
                </a:cubicBezTo>
                <a:cubicBezTo>
                  <a:pt x="33148" y="1083"/>
                  <a:pt x="15114" y="-2092"/>
                  <a:pt x="8065" y="2226"/>
                </a:cubicBezTo>
                <a:cubicBezTo>
                  <a:pt x="1017" y="6544"/>
                  <a:pt x="318" y="21594"/>
                  <a:pt x="64" y="29658"/>
                </a:cubicBezTo>
                <a:cubicBezTo>
                  <a:pt x="-190" y="37723"/>
                  <a:pt x="1207" y="46105"/>
                  <a:pt x="6541" y="50613"/>
                </a:cubicBezTo>
                <a:cubicBezTo>
                  <a:pt x="11875" y="55122"/>
                  <a:pt x="22607" y="56963"/>
                  <a:pt x="32068" y="5670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34" name="Google Shape;34;p3"/>
          <p:cNvSpPr/>
          <p:nvPr/>
        </p:nvSpPr>
        <p:spPr>
          <a:xfrm>
            <a:off x="-623358" y="335923"/>
            <a:ext cx="2803825" cy="2735425"/>
          </a:xfrm>
          <a:custGeom>
            <a:rect b="b" l="l" r="r" t="t"/>
            <a:pathLst>
              <a:path extrusionOk="0" h="109417" w="112153">
                <a:moveTo>
                  <a:pt x="39376" y="5813"/>
                </a:moveTo>
                <a:cubicBezTo>
                  <a:pt x="28010" y="10639"/>
                  <a:pt x="11309" y="20545"/>
                  <a:pt x="5848" y="32864"/>
                </a:cubicBezTo>
                <a:cubicBezTo>
                  <a:pt x="387" y="45183"/>
                  <a:pt x="-4312" y="67091"/>
                  <a:pt x="6610" y="79727"/>
                </a:cubicBezTo>
                <a:cubicBezTo>
                  <a:pt x="17532" y="92364"/>
                  <a:pt x="53791" y="113636"/>
                  <a:pt x="71380" y="108683"/>
                </a:cubicBezTo>
                <a:cubicBezTo>
                  <a:pt x="88970" y="103730"/>
                  <a:pt x="111703" y="67472"/>
                  <a:pt x="112147" y="50009"/>
                </a:cubicBezTo>
                <a:cubicBezTo>
                  <a:pt x="112592" y="32547"/>
                  <a:pt x="86176" y="11274"/>
                  <a:pt x="74047" y="3908"/>
                </a:cubicBezTo>
                <a:cubicBezTo>
                  <a:pt x="61919" y="-3458"/>
                  <a:pt x="50743" y="987"/>
                  <a:pt x="39376" y="581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35" name="Google Shape;35;p3"/>
          <p:cNvSpPr/>
          <p:nvPr/>
        </p:nvSpPr>
        <p:spPr>
          <a:xfrm>
            <a:off x="5345105" y="156606"/>
            <a:ext cx="3793925" cy="1613400"/>
          </a:xfrm>
          <a:custGeom>
            <a:rect b="b" l="l" r="r" t="t"/>
            <a:pathLst>
              <a:path extrusionOk="0" h="64536" w="151757">
                <a:moveTo>
                  <a:pt x="86388" y="9176"/>
                </a:moveTo>
                <a:cubicBezTo>
                  <a:pt x="67973" y="2890"/>
                  <a:pt x="47082" y="-95"/>
                  <a:pt x="34572" y="32"/>
                </a:cubicBezTo>
                <a:cubicBezTo>
                  <a:pt x="22063" y="159"/>
                  <a:pt x="16602" y="2763"/>
                  <a:pt x="11331" y="9938"/>
                </a:cubicBezTo>
                <a:cubicBezTo>
                  <a:pt x="6061" y="17114"/>
                  <a:pt x="-5369" y="34195"/>
                  <a:pt x="2949" y="43085"/>
                </a:cubicBezTo>
                <a:cubicBezTo>
                  <a:pt x="11268" y="51975"/>
                  <a:pt x="46574" y="60167"/>
                  <a:pt x="61242" y="63278"/>
                </a:cubicBezTo>
                <a:cubicBezTo>
                  <a:pt x="75911" y="66390"/>
                  <a:pt x="80991" y="62580"/>
                  <a:pt x="90960" y="61754"/>
                </a:cubicBezTo>
                <a:cubicBezTo>
                  <a:pt x="100930" y="60929"/>
                  <a:pt x="111598" y="58325"/>
                  <a:pt x="121059" y="58325"/>
                </a:cubicBezTo>
                <a:cubicBezTo>
                  <a:pt x="130521" y="58325"/>
                  <a:pt x="143729" y="65183"/>
                  <a:pt x="147729" y="61754"/>
                </a:cubicBezTo>
                <a:cubicBezTo>
                  <a:pt x="151730" y="58325"/>
                  <a:pt x="155286" y="46514"/>
                  <a:pt x="145062" y="37751"/>
                </a:cubicBezTo>
                <a:cubicBezTo>
                  <a:pt x="134839" y="28988"/>
                  <a:pt x="104803" y="15463"/>
                  <a:pt x="86388" y="91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pic>
        <p:nvPicPr>
          <p:cNvPr id="36" name="Google Shape;36;p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413474" y="3313049"/>
            <a:ext cx="3246375" cy="25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3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593326" y="-78900"/>
            <a:ext cx="3882173" cy="3736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3"/>
          <p:cNvPicPr preferRelativeResize="0"/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2455824" y="-742250"/>
            <a:ext cx="2726350" cy="209015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3"/>
          <p:cNvSpPr/>
          <p:nvPr/>
        </p:nvSpPr>
        <p:spPr>
          <a:xfrm>
            <a:off x="-810525" y="-452200"/>
            <a:ext cx="4953000" cy="2257675"/>
          </a:xfrm>
          <a:custGeom>
            <a:rect b="b" l="l" r="r" t="t"/>
            <a:pathLst>
              <a:path extrusionOk="0" h="90307" w="198120">
                <a:moveTo>
                  <a:pt x="0" y="58293"/>
                </a:moveTo>
                <a:cubicBezTo>
                  <a:pt x="10101" y="70919"/>
                  <a:pt x="26190" y="77585"/>
                  <a:pt x="40767" y="84582"/>
                </a:cubicBezTo>
                <a:cubicBezTo>
                  <a:pt x="48268" y="88182"/>
                  <a:pt x="56938" y="91248"/>
                  <a:pt x="65151" y="89916"/>
                </a:cubicBezTo>
                <a:cubicBezTo>
                  <a:pt x="77927" y="87844"/>
                  <a:pt x="87418" y="74929"/>
                  <a:pt x="93726" y="63627"/>
                </a:cubicBezTo>
                <a:cubicBezTo>
                  <a:pt x="101928" y="48931"/>
                  <a:pt x="91870" y="23811"/>
                  <a:pt x="76962" y="16002"/>
                </a:cubicBezTo>
                <a:cubicBezTo>
                  <a:pt x="65486" y="9991"/>
                  <a:pt x="40814" y="3716"/>
                  <a:pt x="38100" y="16383"/>
                </a:cubicBezTo>
                <a:cubicBezTo>
                  <a:pt x="34712" y="32194"/>
                  <a:pt x="62806" y="40804"/>
                  <a:pt x="78867" y="42672"/>
                </a:cubicBezTo>
                <a:cubicBezTo>
                  <a:pt x="117877" y="47208"/>
                  <a:pt x="168187" y="44401"/>
                  <a:pt x="193167" y="14097"/>
                </a:cubicBezTo>
                <a:cubicBezTo>
                  <a:pt x="197919" y="8332"/>
                  <a:pt x="195644" y="7049"/>
                  <a:pt x="198120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0" name="Google Shape;40;p3"/>
          <p:cNvSpPr/>
          <p:nvPr/>
        </p:nvSpPr>
        <p:spPr>
          <a:xfrm>
            <a:off x="6022589" y="-585550"/>
            <a:ext cx="5092175" cy="3373300"/>
          </a:xfrm>
          <a:custGeom>
            <a:rect b="b" l="l" r="r" t="t"/>
            <a:pathLst>
              <a:path extrusionOk="0" h="134932" w="203687">
                <a:moveTo>
                  <a:pt x="54335" y="0"/>
                </a:moveTo>
                <a:cubicBezTo>
                  <a:pt x="46773" y="0"/>
                  <a:pt x="38922" y="356"/>
                  <a:pt x="31856" y="3048"/>
                </a:cubicBezTo>
                <a:cubicBezTo>
                  <a:pt x="17510" y="8513"/>
                  <a:pt x="-8653" y="28753"/>
                  <a:pt x="2900" y="38862"/>
                </a:cubicBezTo>
                <a:cubicBezTo>
                  <a:pt x="13800" y="48399"/>
                  <a:pt x="32115" y="42757"/>
                  <a:pt x="46334" y="40005"/>
                </a:cubicBezTo>
                <a:cubicBezTo>
                  <a:pt x="70509" y="35326"/>
                  <a:pt x="94862" y="29718"/>
                  <a:pt x="119486" y="29718"/>
                </a:cubicBezTo>
                <a:cubicBezTo>
                  <a:pt x="127780" y="29718"/>
                  <a:pt x="138408" y="28429"/>
                  <a:pt x="143870" y="34671"/>
                </a:cubicBezTo>
                <a:cubicBezTo>
                  <a:pt x="146570" y="37756"/>
                  <a:pt x="143026" y="43300"/>
                  <a:pt x="140441" y="46482"/>
                </a:cubicBezTo>
                <a:cubicBezTo>
                  <a:pt x="123911" y="66826"/>
                  <a:pt x="69287" y="68858"/>
                  <a:pt x="77576" y="93726"/>
                </a:cubicBezTo>
                <a:cubicBezTo>
                  <a:pt x="79911" y="100731"/>
                  <a:pt x="86650" y="105459"/>
                  <a:pt x="92054" y="110490"/>
                </a:cubicBezTo>
                <a:cubicBezTo>
                  <a:pt x="112623" y="129640"/>
                  <a:pt x="145620" y="138714"/>
                  <a:pt x="173207" y="133350"/>
                </a:cubicBezTo>
                <a:cubicBezTo>
                  <a:pt x="184838" y="131088"/>
                  <a:pt x="194208" y="122171"/>
                  <a:pt x="203687" y="11506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1" name="Google Shape;41;p3"/>
          <p:cNvSpPr/>
          <p:nvPr/>
        </p:nvSpPr>
        <p:spPr>
          <a:xfrm>
            <a:off x="2941353" y="4241736"/>
            <a:ext cx="4277700" cy="2106925"/>
          </a:xfrm>
          <a:custGeom>
            <a:rect b="b" l="l" r="r" t="t"/>
            <a:pathLst>
              <a:path extrusionOk="0" h="84277" w="171108">
                <a:moveTo>
                  <a:pt x="29376" y="84277"/>
                </a:moveTo>
                <a:cubicBezTo>
                  <a:pt x="17065" y="79353"/>
                  <a:pt x="10110" y="64796"/>
                  <a:pt x="5754" y="52273"/>
                </a:cubicBezTo>
                <a:cubicBezTo>
                  <a:pt x="3840" y="46770"/>
                  <a:pt x="-2074" y="40577"/>
                  <a:pt x="801" y="35509"/>
                </a:cubicBezTo>
                <a:cubicBezTo>
                  <a:pt x="10653" y="18143"/>
                  <a:pt x="11847" y="18744"/>
                  <a:pt x="25185" y="3886"/>
                </a:cubicBezTo>
                <a:cubicBezTo>
                  <a:pt x="28213" y="513"/>
                  <a:pt x="34024" y="1799"/>
                  <a:pt x="38520" y="1219"/>
                </a:cubicBezTo>
                <a:cubicBezTo>
                  <a:pt x="53905" y="-766"/>
                  <a:pt x="69978" y="-358"/>
                  <a:pt x="85002" y="3505"/>
                </a:cubicBezTo>
                <a:cubicBezTo>
                  <a:pt x="94034" y="5827"/>
                  <a:pt x="104213" y="9462"/>
                  <a:pt x="109386" y="17221"/>
                </a:cubicBezTo>
                <a:cubicBezTo>
                  <a:pt x="116786" y="28321"/>
                  <a:pt x="116316" y="45206"/>
                  <a:pt x="110529" y="57226"/>
                </a:cubicBezTo>
                <a:cubicBezTo>
                  <a:pt x="104916" y="68883"/>
                  <a:pt x="90169" y="75452"/>
                  <a:pt x="77382" y="77419"/>
                </a:cubicBezTo>
                <a:cubicBezTo>
                  <a:pt x="73209" y="78061"/>
                  <a:pt x="66693" y="77935"/>
                  <a:pt x="65190" y="73990"/>
                </a:cubicBezTo>
                <a:cubicBezTo>
                  <a:pt x="59326" y="58596"/>
                  <a:pt x="73435" y="37775"/>
                  <a:pt x="88050" y="30175"/>
                </a:cubicBezTo>
                <a:cubicBezTo>
                  <a:pt x="97201" y="25416"/>
                  <a:pt x="108216" y="24841"/>
                  <a:pt x="118530" y="24841"/>
                </a:cubicBezTo>
                <a:cubicBezTo>
                  <a:pt x="127181" y="24841"/>
                  <a:pt x="136194" y="23742"/>
                  <a:pt x="144438" y="26365"/>
                </a:cubicBezTo>
                <a:cubicBezTo>
                  <a:pt x="152921" y="29064"/>
                  <a:pt x="160743" y="36090"/>
                  <a:pt x="164250" y="44272"/>
                </a:cubicBezTo>
                <a:cubicBezTo>
                  <a:pt x="167145" y="51027"/>
                  <a:pt x="165911" y="60030"/>
                  <a:pt x="171108" y="65227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2" name="Google Shape;42;p3"/>
          <p:cNvSpPr/>
          <p:nvPr/>
        </p:nvSpPr>
        <p:spPr>
          <a:xfrm>
            <a:off x="247200" y="247050"/>
            <a:ext cx="8649600" cy="4649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3"/>
          <p:cNvSpPr txBox="1"/>
          <p:nvPr>
            <p:ph type="title"/>
          </p:nvPr>
        </p:nvSpPr>
        <p:spPr>
          <a:xfrm>
            <a:off x="2459500" y="2653725"/>
            <a:ext cx="46704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4" name="Google Shape;44;p3"/>
          <p:cNvSpPr txBox="1"/>
          <p:nvPr>
            <p:ph hasCustomPrompt="1" idx="2" type="title"/>
          </p:nvPr>
        </p:nvSpPr>
        <p:spPr>
          <a:xfrm>
            <a:off x="2459500" y="1301175"/>
            <a:ext cx="1554600" cy="11886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3"/>
          <p:cNvSpPr txBox="1"/>
          <p:nvPr>
            <p:ph idx="1" type="subTitle"/>
          </p:nvPr>
        </p:nvSpPr>
        <p:spPr>
          <a:xfrm>
            <a:off x="2459500" y="3385125"/>
            <a:ext cx="46704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/>
          <p:nvPr/>
        </p:nvSpPr>
        <p:spPr>
          <a:xfrm>
            <a:off x="-1133810" y="-759483"/>
            <a:ext cx="8011850" cy="1843250"/>
          </a:xfrm>
          <a:custGeom>
            <a:rect b="b" l="l" r="r" t="t"/>
            <a:pathLst>
              <a:path extrusionOk="0" h="73730" w="320474">
                <a:moveTo>
                  <a:pt x="22873" y="49203"/>
                </a:moveTo>
                <a:cubicBezTo>
                  <a:pt x="33160" y="55807"/>
                  <a:pt x="54941" y="74730"/>
                  <a:pt x="66307" y="73587"/>
                </a:cubicBezTo>
                <a:cubicBezTo>
                  <a:pt x="77674" y="72444"/>
                  <a:pt x="79769" y="45266"/>
                  <a:pt x="91072" y="42345"/>
                </a:cubicBezTo>
                <a:cubicBezTo>
                  <a:pt x="102375" y="39424"/>
                  <a:pt x="119774" y="56823"/>
                  <a:pt x="134125" y="56061"/>
                </a:cubicBezTo>
                <a:cubicBezTo>
                  <a:pt x="148476" y="55299"/>
                  <a:pt x="158763" y="36757"/>
                  <a:pt x="177178" y="37773"/>
                </a:cubicBezTo>
                <a:cubicBezTo>
                  <a:pt x="195593" y="38789"/>
                  <a:pt x="221501" y="65967"/>
                  <a:pt x="244615" y="62157"/>
                </a:cubicBezTo>
                <a:cubicBezTo>
                  <a:pt x="267729" y="58347"/>
                  <a:pt x="338913" y="25137"/>
                  <a:pt x="315862" y="14913"/>
                </a:cubicBezTo>
                <a:cubicBezTo>
                  <a:pt x="292812" y="4690"/>
                  <a:pt x="158192" y="-2359"/>
                  <a:pt x="106312" y="816"/>
                </a:cubicBezTo>
                <a:cubicBezTo>
                  <a:pt x="54433" y="3991"/>
                  <a:pt x="18492" y="25899"/>
                  <a:pt x="4585" y="33963"/>
                </a:cubicBezTo>
                <a:cubicBezTo>
                  <a:pt x="-9321" y="42028"/>
                  <a:pt x="12586" y="42599"/>
                  <a:pt x="22873" y="4920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39" name="Google Shape;339;p21"/>
          <p:cNvSpPr/>
          <p:nvPr/>
        </p:nvSpPr>
        <p:spPr>
          <a:xfrm>
            <a:off x="-841877" y="640661"/>
            <a:ext cx="2070075" cy="3997525"/>
          </a:xfrm>
          <a:custGeom>
            <a:rect b="b" l="l" r="r" t="t"/>
            <a:pathLst>
              <a:path extrusionOk="0" h="159901" w="82803">
                <a:moveTo>
                  <a:pt x="70632" y="20249"/>
                </a:moveTo>
                <a:cubicBezTo>
                  <a:pt x="62885" y="310"/>
                  <a:pt x="46947" y="-2738"/>
                  <a:pt x="35199" y="1961"/>
                </a:cubicBezTo>
                <a:cubicBezTo>
                  <a:pt x="23452" y="6660"/>
                  <a:pt x="-1885" y="22662"/>
                  <a:pt x="147" y="48443"/>
                </a:cubicBezTo>
                <a:cubicBezTo>
                  <a:pt x="2179" y="74224"/>
                  <a:pt x="33802" y="144455"/>
                  <a:pt x="47391" y="156647"/>
                </a:cubicBezTo>
                <a:cubicBezTo>
                  <a:pt x="60980" y="168839"/>
                  <a:pt x="77808" y="144328"/>
                  <a:pt x="81681" y="121595"/>
                </a:cubicBezTo>
                <a:cubicBezTo>
                  <a:pt x="85555" y="98862"/>
                  <a:pt x="78379" y="40188"/>
                  <a:pt x="70632" y="2024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340" name="Google Shape;340;p21"/>
          <p:cNvSpPr/>
          <p:nvPr/>
        </p:nvSpPr>
        <p:spPr>
          <a:xfrm>
            <a:off x="6535007" y="-416974"/>
            <a:ext cx="3149425" cy="1880075"/>
          </a:xfrm>
          <a:custGeom>
            <a:rect b="b" l="l" r="r" t="t"/>
            <a:pathLst>
              <a:path extrusionOk="0" h="75203" w="125977">
                <a:moveTo>
                  <a:pt x="66260" y="2356"/>
                </a:moveTo>
                <a:cubicBezTo>
                  <a:pt x="45369" y="-4311"/>
                  <a:pt x="4030" y="4261"/>
                  <a:pt x="347" y="16072"/>
                </a:cubicBezTo>
                <a:cubicBezTo>
                  <a:pt x="-3336" y="27883"/>
                  <a:pt x="23271" y="66555"/>
                  <a:pt x="44162" y="73222"/>
                </a:cubicBezTo>
                <a:cubicBezTo>
                  <a:pt x="65054" y="79890"/>
                  <a:pt x="122013" y="67888"/>
                  <a:pt x="125696" y="56077"/>
                </a:cubicBezTo>
                <a:cubicBezTo>
                  <a:pt x="129379" y="44266"/>
                  <a:pt x="87152" y="9024"/>
                  <a:pt x="66260" y="235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341" name="Google Shape;341;p21"/>
          <p:cNvSpPr/>
          <p:nvPr/>
        </p:nvSpPr>
        <p:spPr>
          <a:xfrm>
            <a:off x="4860336" y="1778452"/>
            <a:ext cx="5353000" cy="4551550"/>
          </a:xfrm>
          <a:custGeom>
            <a:rect b="b" l="l" r="r" t="t"/>
            <a:pathLst>
              <a:path extrusionOk="0" h="182062" w="214120">
                <a:moveTo>
                  <a:pt x="64667" y="151521"/>
                </a:moveTo>
                <a:cubicBezTo>
                  <a:pt x="38886" y="139329"/>
                  <a:pt x="7581" y="118501"/>
                  <a:pt x="1421" y="107706"/>
                </a:cubicBezTo>
                <a:cubicBezTo>
                  <a:pt x="-4738" y="96911"/>
                  <a:pt x="11454" y="84084"/>
                  <a:pt x="27710" y="86751"/>
                </a:cubicBezTo>
                <a:cubicBezTo>
                  <a:pt x="43966" y="89418"/>
                  <a:pt x="87210" y="122819"/>
                  <a:pt x="98957" y="123708"/>
                </a:cubicBezTo>
                <a:cubicBezTo>
                  <a:pt x="110705" y="124597"/>
                  <a:pt x="90956" y="96848"/>
                  <a:pt x="98195" y="92085"/>
                </a:cubicBezTo>
                <a:cubicBezTo>
                  <a:pt x="105434" y="87323"/>
                  <a:pt x="131914" y="97991"/>
                  <a:pt x="142391" y="95133"/>
                </a:cubicBezTo>
                <a:cubicBezTo>
                  <a:pt x="152869" y="92276"/>
                  <a:pt x="167601" y="82306"/>
                  <a:pt x="161060" y="74940"/>
                </a:cubicBezTo>
                <a:cubicBezTo>
                  <a:pt x="154520" y="67574"/>
                  <a:pt x="111403" y="62304"/>
                  <a:pt x="103148" y="50937"/>
                </a:cubicBezTo>
                <a:cubicBezTo>
                  <a:pt x="94893" y="39571"/>
                  <a:pt x="96608" y="13345"/>
                  <a:pt x="111530" y="6741"/>
                </a:cubicBezTo>
                <a:cubicBezTo>
                  <a:pt x="126453" y="137"/>
                  <a:pt x="175919" y="-6022"/>
                  <a:pt x="192683" y="11313"/>
                </a:cubicBezTo>
                <a:cubicBezTo>
                  <a:pt x="209447" y="28649"/>
                  <a:pt x="218210" y="82497"/>
                  <a:pt x="212114" y="110754"/>
                </a:cubicBezTo>
                <a:cubicBezTo>
                  <a:pt x="206018" y="139012"/>
                  <a:pt x="180682" y="174064"/>
                  <a:pt x="156107" y="180858"/>
                </a:cubicBezTo>
                <a:cubicBezTo>
                  <a:pt x="131533" y="187653"/>
                  <a:pt x="90448" y="163713"/>
                  <a:pt x="64667" y="15152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342" name="Google Shape;342;p2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10800000">
            <a:off x="-133443" y="-712908"/>
            <a:ext cx="3246375" cy="25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21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10800000">
            <a:off x="4805075" y="2233939"/>
            <a:ext cx="5146015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2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7881019">
            <a:off x="-1254119" y="3267541"/>
            <a:ext cx="3246376" cy="25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21"/>
          <p:cNvSpPr/>
          <p:nvPr/>
        </p:nvSpPr>
        <p:spPr>
          <a:xfrm>
            <a:off x="1066326" y="4094168"/>
            <a:ext cx="5314850" cy="948425"/>
          </a:xfrm>
          <a:custGeom>
            <a:rect b="b" l="l" r="r" t="t"/>
            <a:pathLst>
              <a:path extrusionOk="0" h="37937" w="212594">
                <a:moveTo>
                  <a:pt x="198520" y="2504"/>
                </a:moveTo>
                <a:cubicBezTo>
                  <a:pt x="174073" y="-607"/>
                  <a:pt x="87649" y="-1306"/>
                  <a:pt x="55264" y="3266"/>
                </a:cubicBezTo>
                <a:cubicBezTo>
                  <a:pt x="22879" y="7838"/>
                  <a:pt x="-12173" y="24221"/>
                  <a:pt x="4210" y="29936"/>
                </a:cubicBezTo>
                <a:cubicBezTo>
                  <a:pt x="20593" y="35651"/>
                  <a:pt x="120606" y="38890"/>
                  <a:pt x="153562" y="37556"/>
                </a:cubicBezTo>
                <a:cubicBezTo>
                  <a:pt x="186519" y="36223"/>
                  <a:pt x="194456" y="27777"/>
                  <a:pt x="201949" y="21935"/>
                </a:cubicBezTo>
                <a:cubicBezTo>
                  <a:pt x="209442" y="16093"/>
                  <a:pt x="222968" y="5616"/>
                  <a:pt x="198520" y="250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46" name="Google Shape;346;p21"/>
          <p:cNvSpPr/>
          <p:nvPr/>
        </p:nvSpPr>
        <p:spPr>
          <a:xfrm>
            <a:off x="713225" y="539500"/>
            <a:ext cx="7717500" cy="4069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21"/>
          <p:cNvSpPr/>
          <p:nvPr/>
        </p:nvSpPr>
        <p:spPr>
          <a:xfrm>
            <a:off x="-1285875" y="-1072450"/>
            <a:ext cx="3309875" cy="2241825"/>
          </a:xfrm>
          <a:custGeom>
            <a:rect b="b" l="l" r="r" t="t"/>
            <a:pathLst>
              <a:path extrusionOk="0" h="89673" w="132395">
                <a:moveTo>
                  <a:pt x="122301" y="0"/>
                </a:moveTo>
                <a:cubicBezTo>
                  <a:pt x="140908" y="4135"/>
                  <a:pt x="130771" y="45440"/>
                  <a:pt x="115443" y="56769"/>
                </a:cubicBezTo>
                <a:cubicBezTo>
                  <a:pt x="105687" y="63980"/>
                  <a:pt x="87477" y="61873"/>
                  <a:pt x="79248" y="52959"/>
                </a:cubicBezTo>
                <a:cubicBezTo>
                  <a:pt x="76922" y="50439"/>
                  <a:pt x="77157" y="45390"/>
                  <a:pt x="79248" y="42672"/>
                </a:cubicBezTo>
                <a:cubicBezTo>
                  <a:pt x="80953" y="40455"/>
                  <a:pt x="86191" y="40655"/>
                  <a:pt x="87630" y="43053"/>
                </a:cubicBezTo>
                <a:cubicBezTo>
                  <a:pt x="90483" y="47807"/>
                  <a:pt x="85161" y="54179"/>
                  <a:pt x="81915" y="58674"/>
                </a:cubicBezTo>
                <a:cubicBezTo>
                  <a:pt x="70652" y="74269"/>
                  <a:pt x="52323" y="88001"/>
                  <a:pt x="33147" y="89535"/>
                </a:cubicBezTo>
                <a:cubicBezTo>
                  <a:pt x="19323" y="90641"/>
                  <a:pt x="0" y="78258"/>
                  <a:pt x="0" y="6438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48" name="Google Shape;348;p21"/>
          <p:cNvSpPr/>
          <p:nvPr/>
        </p:nvSpPr>
        <p:spPr>
          <a:xfrm>
            <a:off x="-723900" y="3439532"/>
            <a:ext cx="2933700" cy="2584150"/>
          </a:xfrm>
          <a:custGeom>
            <a:rect b="b" l="l" r="r" t="t"/>
            <a:pathLst>
              <a:path extrusionOk="0" h="103366" w="117348">
                <a:moveTo>
                  <a:pt x="0" y="15355"/>
                </a:moveTo>
                <a:cubicBezTo>
                  <a:pt x="15833" y="5110"/>
                  <a:pt x="45841" y="-8530"/>
                  <a:pt x="56007" y="7354"/>
                </a:cubicBezTo>
                <a:cubicBezTo>
                  <a:pt x="60869" y="14951"/>
                  <a:pt x="65385" y="26391"/>
                  <a:pt x="60579" y="34024"/>
                </a:cubicBezTo>
                <a:cubicBezTo>
                  <a:pt x="56992" y="39721"/>
                  <a:pt x="50583" y="43706"/>
                  <a:pt x="44196" y="45835"/>
                </a:cubicBezTo>
                <a:cubicBezTo>
                  <a:pt x="39988" y="47238"/>
                  <a:pt x="30988" y="44819"/>
                  <a:pt x="32004" y="40501"/>
                </a:cubicBezTo>
                <a:cubicBezTo>
                  <a:pt x="36020" y="23434"/>
                  <a:pt x="69576" y="32956"/>
                  <a:pt x="84582" y="42025"/>
                </a:cubicBezTo>
                <a:cubicBezTo>
                  <a:pt x="104421" y="54016"/>
                  <a:pt x="115499" y="80259"/>
                  <a:pt x="117348" y="10336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49" name="Google Shape;349;p21"/>
          <p:cNvSpPr/>
          <p:nvPr/>
        </p:nvSpPr>
        <p:spPr>
          <a:xfrm rot="620412">
            <a:off x="3495644" y="4557363"/>
            <a:ext cx="2238468" cy="885387"/>
          </a:xfrm>
          <a:custGeom>
            <a:rect b="b" l="l" r="r" t="t"/>
            <a:pathLst>
              <a:path extrusionOk="0" h="35414" w="89535">
                <a:moveTo>
                  <a:pt x="0" y="35414"/>
                </a:moveTo>
                <a:cubicBezTo>
                  <a:pt x="14183" y="33050"/>
                  <a:pt x="35767" y="16652"/>
                  <a:pt x="29337" y="3791"/>
                </a:cubicBezTo>
                <a:cubicBezTo>
                  <a:pt x="25705" y="-3474"/>
                  <a:pt x="9054" y="762"/>
                  <a:pt x="5334" y="7982"/>
                </a:cubicBezTo>
                <a:cubicBezTo>
                  <a:pt x="4241" y="10104"/>
                  <a:pt x="5697" y="10759"/>
                  <a:pt x="7620" y="12173"/>
                </a:cubicBezTo>
                <a:cubicBezTo>
                  <a:pt x="19062" y="20586"/>
                  <a:pt x="34631" y="21861"/>
                  <a:pt x="48768" y="23222"/>
                </a:cubicBezTo>
                <a:cubicBezTo>
                  <a:pt x="69066" y="25176"/>
                  <a:pt x="69152" y="23794"/>
                  <a:pt x="89535" y="2436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50" name="Google Shape;350;p21"/>
          <p:cNvSpPr/>
          <p:nvPr/>
        </p:nvSpPr>
        <p:spPr>
          <a:xfrm>
            <a:off x="8496962" y="2518475"/>
            <a:ext cx="1942450" cy="3762375"/>
          </a:xfrm>
          <a:custGeom>
            <a:rect b="b" l="l" r="r" t="t"/>
            <a:pathLst>
              <a:path extrusionOk="0" h="150495" w="77698">
                <a:moveTo>
                  <a:pt x="77698" y="0"/>
                </a:moveTo>
                <a:cubicBezTo>
                  <a:pt x="54611" y="2430"/>
                  <a:pt x="20549" y="-1"/>
                  <a:pt x="11404" y="21336"/>
                </a:cubicBezTo>
                <a:cubicBezTo>
                  <a:pt x="9696" y="25320"/>
                  <a:pt x="9256" y="31469"/>
                  <a:pt x="12547" y="34290"/>
                </a:cubicBezTo>
                <a:cubicBezTo>
                  <a:pt x="21415" y="41891"/>
                  <a:pt x="42267" y="47392"/>
                  <a:pt x="38074" y="58293"/>
                </a:cubicBezTo>
                <a:cubicBezTo>
                  <a:pt x="32933" y="71660"/>
                  <a:pt x="2533" y="64712"/>
                  <a:pt x="355" y="78867"/>
                </a:cubicBezTo>
                <a:cubicBezTo>
                  <a:pt x="-1844" y="93157"/>
                  <a:pt x="8444" y="107305"/>
                  <a:pt x="17119" y="118872"/>
                </a:cubicBezTo>
                <a:cubicBezTo>
                  <a:pt x="20897" y="123909"/>
                  <a:pt x="27354" y="127123"/>
                  <a:pt x="29692" y="132969"/>
                </a:cubicBezTo>
                <a:cubicBezTo>
                  <a:pt x="31974" y="138674"/>
                  <a:pt x="26183" y="144760"/>
                  <a:pt x="23977" y="15049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51" name="Google Shape;351;p21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21"/>
          <p:cNvSpPr txBox="1"/>
          <p:nvPr>
            <p:ph type="title"/>
          </p:nvPr>
        </p:nvSpPr>
        <p:spPr>
          <a:xfrm>
            <a:off x="720000" y="539500"/>
            <a:ext cx="77040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3" name="Google Shape;353;p21"/>
          <p:cNvSpPr txBox="1"/>
          <p:nvPr>
            <p:ph idx="1" type="subTitle"/>
          </p:nvPr>
        </p:nvSpPr>
        <p:spPr>
          <a:xfrm>
            <a:off x="3051603" y="2634877"/>
            <a:ext cx="36576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21"/>
          <p:cNvSpPr txBox="1"/>
          <p:nvPr>
            <p:ph idx="2" type="subTitle"/>
          </p:nvPr>
        </p:nvSpPr>
        <p:spPr>
          <a:xfrm>
            <a:off x="3912600" y="3755076"/>
            <a:ext cx="36576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5" name="Google Shape;355;p21"/>
          <p:cNvSpPr txBox="1"/>
          <p:nvPr>
            <p:ph idx="3" type="subTitle"/>
          </p:nvPr>
        </p:nvSpPr>
        <p:spPr>
          <a:xfrm>
            <a:off x="2190605" y="1514677"/>
            <a:ext cx="36576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6" name="Google Shape;356;p21"/>
          <p:cNvSpPr txBox="1"/>
          <p:nvPr>
            <p:ph idx="4" type="subTitle"/>
          </p:nvPr>
        </p:nvSpPr>
        <p:spPr>
          <a:xfrm>
            <a:off x="3051606" y="2330075"/>
            <a:ext cx="3657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7" name="Google Shape;357;p21"/>
          <p:cNvSpPr txBox="1"/>
          <p:nvPr>
            <p:ph idx="5" type="subTitle"/>
          </p:nvPr>
        </p:nvSpPr>
        <p:spPr>
          <a:xfrm>
            <a:off x="3912607" y="3450275"/>
            <a:ext cx="3657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8" name="Google Shape;358;p21"/>
          <p:cNvSpPr txBox="1"/>
          <p:nvPr>
            <p:ph idx="6" type="subTitle"/>
          </p:nvPr>
        </p:nvSpPr>
        <p:spPr>
          <a:xfrm>
            <a:off x="2190606" y="1209875"/>
            <a:ext cx="3657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2"/>
          <p:cNvSpPr/>
          <p:nvPr/>
        </p:nvSpPr>
        <p:spPr>
          <a:xfrm flipH="1" rot="810239">
            <a:off x="6816448" y="-370259"/>
            <a:ext cx="3879161" cy="4966026"/>
          </a:xfrm>
          <a:custGeom>
            <a:rect b="b" l="l" r="r" t="t"/>
            <a:pathLst>
              <a:path extrusionOk="0" h="198652" w="155175">
                <a:moveTo>
                  <a:pt x="10998" y="30553"/>
                </a:moveTo>
                <a:cubicBezTo>
                  <a:pt x="32461" y="73"/>
                  <a:pt x="152476" y="-12309"/>
                  <a:pt x="155016" y="15694"/>
                </a:cubicBezTo>
                <a:cubicBezTo>
                  <a:pt x="157556" y="43698"/>
                  <a:pt x="50241" y="196098"/>
                  <a:pt x="26238" y="198574"/>
                </a:cubicBezTo>
                <a:cubicBezTo>
                  <a:pt x="2235" y="201051"/>
                  <a:pt x="-10465" y="61033"/>
                  <a:pt x="10998" y="3055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361" name="Google Shape;361;p22"/>
          <p:cNvSpPr/>
          <p:nvPr/>
        </p:nvSpPr>
        <p:spPr>
          <a:xfrm flipH="1" rot="810159">
            <a:off x="4971229" y="-1430558"/>
            <a:ext cx="5271172" cy="2949012"/>
          </a:xfrm>
          <a:custGeom>
            <a:rect b="b" l="l" r="r" t="t"/>
            <a:pathLst>
              <a:path extrusionOk="0" h="66512" w="118886">
                <a:moveTo>
                  <a:pt x="81830" y="5641"/>
                </a:moveTo>
                <a:cubicBezTo>
                  <a:pt x="63606" y="9134"/>
                  <a:pt x="-4339" y="16119"/>
                  <a:pt x="296" y="26215"/>
                </a:cubicBezTo>
                <a:cubicBezTo>
                  <a:pt x="4932" y="36312"/>
                  <a:pt x="91419" y="69713"/>
                  <a:pt x="109643" y="66220"/>
                </a:cubicBezTo>
                <a:cubicBezTo>
                  <a:pt x="127868" y="62728"/>
                  <a:pt x="114279" y="15357"/>
                  <a:pt x="109643" y="5260"/>
                </a:cubicBezTo>
                <a:cubicBezTo>
                  <a:pt x="105008" y="-4836"/>
                  <a:pt x="100055" y="2149"/>
                  <a:pt x="81830" y="564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362" name="Google Shape;362;p22"/>
          <p:cNvSpPr/>
          <p:nvPr/>
        </p:nvSpPr>
        <p:spPr>
          <a:xfrm flipH="1" rot="450953">
            <a:off x="-593916" y="3441359"/>
            <a:ext cx="6681017" cy="1790834"/>
          </a:xfrm>
          <a:custGeom>
            <a:rect b="b" l="l" r="r" t="t"/>
            <a:pathLst>
              <a:path extrusionOk="0" h="71634" w="267243">
                <a:moveTo>
                  <a:pt x="4271" y="52446"/>
                </a:moveTo>
                <a:cubicBezTo>
                  <a:pt x="-20557" y="44763"/>
                  <a:pt x="71772" y="27173"/>
                  <a:pt x="103712" y="23109"/>
                </a:cubicBezTo>
                <a:cubicBezTo>
                  <a:pt x="135653" y="19045"/>
                  <a:pt x="179277" y="23935"/>
                  <a:pt x="195914" y="28062"/>
                </a:cubicBezTo>
                <a:cubicBezTo>
                  <a:pt x="212551" y="32190"/>
                  <a:pt x="197184" y="52510"/>
                  <a:pt x="203534" y="47874"/>
                </a:cubicBezTo>
                <a:cubicBezTo>
                  <a:pt x="209884" y="43239"/>
                  <a:pt x="225823" y="-3307"/>
                  <a:pt x="234014" y="249"/>
                </a:cubicBezTo>
                <a:cubicBezTo>
                  <a:pt x="242206" y="3805"/>
                  <a:pt x="290974" y="60511"/>
                  <a:pt x="252683" y="69210"/>
                </a:cubicBezTo>
                <a:cubicBezTo>
                  <a:pt x="214393" y="77910"/>
                  <a:pt x="29100" y="60130"/>
                  <a:pt x="4271" y="5244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63" name="Google Shape;363;p22"/>
          <p:cNvSpPr/>
          <p:nvPr/>
        </p:nvSpPr>
        <p:spPr>
          <a:xfrm flipH="1" rot="810239">
            <a:off x="5268686" y="4127640"/>
            <a:ext cx="3436235" cy="2159806"/>
          </a:xfrm>
          <a:custGeom>
            <a:rect b="b" l="l" r="r" t="t"/>
            <a:pathLst>
              <a:path extrusionOk="0" h="86397" w="137457">
                <a:moveTo>
                  <a:pt x="13522" y="2119"/>
                </a:moveTo>
                <a:cubicBezTo>
                  <a:pt x="16443" y="-992"/>
                  <a:pt x="4251" y="-230"/>
                  <a:pt x="19237" y="1738"/>
                </a:cubicBezTo>
                <a:cubicBezTo>
                  <a:pt x="34223" y="3707"/>
                  <a:pt x="84071" y="4405"/>
                  <a:pt x="103438" y="13930"/>
                </a:cubicBezTo>
                <a:cubicBezTo>
                  <a:pt x="122806" y="23455"/>
                  <a:pt x="143824" y="47014"/>
                  <a:pt x="135442" y="58888"/>
                </a:cubicBezTo>
                <a:cubicBezTo>
                  <a:pt x="127060" y="70763"/>
                  <a:pt x="75435" y="91591"/>
                  <a:pt x="53146" y="85177"/>
                </a:cubicBezTo>
                <a:cubicBezTo>
                  <a:pt x="30858" y="78764"/>
                  <a:pt x="8315" y="34250"/>
                  <a:pt x="1711" y="20407"/>
                </a:cubicBezTo>
                <a:cubicBezTo>
                  <a:pt x="-4893" y="6564"/>
                  <a:pt x="10601" y="5231"/>
                  <a:pt x="13522" y="211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364" name="Google Shape;364;p22"/>
          <p:cNvSpPr/>
          <p:nvPr/>
        </p:nvSpPr>
        <p:spPr>
          <a:xfrm>
            <a:off x="-830334" y="-1617763"/>
            <a:ext cx="4785850" cy="4163300"/>
          </a:xfrm>
          <a:custGeom>
            <a:rect b="b" l="l" r="r" t="t"/>
            <a:pathLst>
              <a:path extrusionOk="0" h="166532" w="191434">
                <a:moveTo>
                  <a:pt x="117795" y="140459"/>
                </a:moveTo>
                <a:cubicBezTo>
                  <a:pt x="112334" y="145031"/>
                  <a:pt x="105962" y="154456"/>
                  <a:pt x="96459" y="154937"/>
                </a:cubicBezTo>
                <a:cubicBezTo>
                  <a:pt x="86956" y="155418"/>
                  <a:pt x="74762" y="141985"/>
                  <a:pt x="60775" y="143347"/>
                </a:cubicBezTo>
                <a:cubicBezTo>
                  <a:pt x="46788" y="144709"/>
                  <a:pt x="22353" y="176892"/>
                  <a:pt x="12538" y="163107"/>
                </a:cubicBezTo>
                <a:cubicBezTo>
                  <a:pt x="2723" y="149322"/>
                  <a:pt x="-3255" y="87744"/>
                  <a:pt x="1883" y="60637"/>
                </a:cubicBezTo>
                <a:cubicBezTo>
                  <a:pt x="7022" y="33530"/>
                  <a:pt x="18397" y="4655"/>
                  <a:pt x="43369" y="465"/>
                </a:cubicBezTo>
                <a:cubicBezTo>
                  <a:pt x="68341" y="-3725"/>
                  <a:pt x="127120" y="21436"/>
                  <a:pt x="151716" y="35497"/>
                </a:cubicBezTo>
                <a:cubicBezTo>
                  <a:pt x="176312" y="49558"/>
                  <a:pt x="194696" y="69498"/>
                  <a:pt x="190947" y="84833"/>
                </a:cubicBezTo>
                <a:cubicBezTo>
                  <a:pt x="187199" y="100168"/>
                  <a:pt x="141417" y="118234"/>
                  <a:pt x="129225" y="127505"/>
                </a:cubicBezTo>
                <a:cubicBezTo>
                  <a:pt x="117033" y="136776"/>
                  <a:pt x="123256" y="135887"/>
                  <a:pt x="117795" y="14045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65" name="Google Shape;365;p22"/>
          <p:cNvSpPr/>
          <p:nvPr/>
        </p:nvSpPr>
        <p:spPr>
          <a:xfrm flipH="1" rot="810239">
            <a:off x="-59856" y="650768"/>
            <a:ext cx="1616736" cy="2260975"/>
          </a:xfrm>
          <a:custGeom>
            <a:rect b="b" l="l" r="r" t="t"/>
            <a:pathLst>
              <a:path extrusionOk="0" h="90444" w="64673">
                <a:moveTo>
                  <a:pt x="7021" y="6862"/>
                </a:moveTo>
                <a:cubicBezTo>
                  <a:pt x="15149" y="-1901"/>
                  <a:pt x="42835" y="-2028"/>
                  <a:pt x="52360" y="5338"/>
                </a:cubicBezTo>
                <a:cubicBezTo>
                  <a:pt x="61885" y="12704"/>
                  <a:pt x="66140" y="36898"/>
                  <a:pt x="64171" y="51058"/>
                </a:cubicBezTo>
                <a:cubicBezTo>
                  <a:pt x="62203" y="65219"/>
                  <a:pt x="50646" y="89158"/>
                  <a:pt x="40549" y="90301"/>
                </a:cubicBezTo>
                <a:cubicBezTo>
                  <a:pt x="30453" y="91444"/>
                  <a:pt x="9180" y="71823"/>
                  <a:pt x="3592" y="57916"/>
                </a:cubicBezTo>
                <a:cubicBezTo>
                  <a:pt x="-1996" y="44010"/>
                  <a:pt x="-1107" y="15625"/>
                  <a:pt x="7021" y="686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366" name="Google Shape;366;p22"/>
          <p:cNvSpPr/>
          <p:nvPr/>
        </p:nvSpPr>
        <p:spPr>
          <a:xfrm flipH="1" rot="810239">
            <a:off x="7536520" y="-25828"/>
            <a:ext cx="2114158" cy="4724139"/>
          </a:xfrm>
          <a:custGeom>
            <a:rect b="b" l="l" r="r" t="t"/>
            <a:pathLst>
              <a:path extrusionOk="0" h="188976" w="84571">
                <a:moveTo>
                  <a:pt x="0" y="188976"/>
                </a:moveTo>
                <a:cubicBezTo>
                  <a:pt x="20623" y="175227"/>
                  <a:pt x="36622" y="155365"/>
                  <a:pt x="52578" y="136398"/>
                </a:cubicBezTo>
                <a:cubicBezTo>
                  <a:pt x="55612" y="132792"/>
                  <a:pt x="56931" y="127303"/>
                  <a:pt x="56007" y="122682"/>
                </a:cubicBezTo>
                <a:cubicBezTo>
                  <a:pt x="53255" y="108922"/>
                  <a:pt x="30018" y="102832"/>
                  <a:pt x="16764" y="107442"/>
                </a:cubicBezTo>
                <a:cubicBezTo>
                  <a:pt x="13692" y="108511"/>
                  <a:pt x="9782" y="110348"/>
                  <a:pt x="9144" y="113538"/>
                </a:cubicBezTo>
                <a:cubicBezTo>
                  <a:pt x="8328" y="117617"/>
                  <a:pt x="11738" y="122713"/>
                  <a:pt x="15621" y="124206"/>
                </a:cubicBezTo>
                <a:cubicBezTo>
                  <a:pt x="31080" y="130152"/>
                  <a:pt x="44695" y="106800"/>
                  <a:pt x="54864" y="93726"/>
                </a:cubicBezTo>
                <a:cubicBezTo>
                  <a:pt x="69061" y="75473"/>
                  <a:pt x="86976" y="53818"/>
                  <a:pt x="84201" y="30861"/>
                </a:cubicBezTo>
                <a:cubicBezTo>
                  <a:pt x="82609" y="17687"/>
                  <a:pt x="72325" y="0"/>
                  <a:pt x="59055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7" name="Google Shape;367;p22"/>
          <p:cNvSpPr/>
          <p:nvPr/>
        </p:nvSpPr>
        <p:spPr>
          <a:xfrm flipH="1" rot="810239">
            <a:off x="1301312" y="-626325"/>
            <a:ext cx="3714545" cy="852378"/>
          </a:xfrm>
          <a:custGeom>
            <a:rect b="b" l="l" r="r" t="t"/>
            <a:pathLst>
              <a:path extrusionOk="0" h="34097" w="148590">
                <a:moveTo>
                  <a:pt x="0" y="2449"/>
                </a:moveTo>
                <a:cubicBezTo>
                  <a:pt x="19637" y="-4097"/>
                  <a:pt x="45562" y="3053"/>
                  <a:pt x="60198" y="17689"/>
                </a:cubicBezTo>
                <a:cubicBezTo>
                  <a:pt x="63551" y="21042"/>
                  <a:pt x="67870" y="27139"/>
                  <a:pt x="65151" y="31024"/>
                </a:cubicBezTo>
                <a:cubicBezTo>
                  <a:pt x="62016" y="35503"/>
                  <a:pt x="51903" y="34741"/>
                  <a:pt x="48768" y="30262"/>
                </a:cubicBezTo>
                <a:cubicBezTo>
                  <a:pt x="42381" y="21138"/>
                  <a:pt x="62014" y="9907"/>
                  <a:pt x="72771" y="7021"/>
                </a:cubicBezTo>
                <a:cubicBezTo>
                  <a:pt x="83256" y="4208"/>
                  <a:pt x="94316" y="4170"/>
                  <a:pt x="105156" y="3592"/>
                </a:cubicBezTo>
                <a:cubicBezTo>
                  <a:pt x="119613" y="2821"/>
                  <a:pt x="134483" y="336"/>
                  <a:pt x="148590" y="359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8" name="Google Shape;368;p22"/>
          <p:cNvSpPr/>
          <p:nvPr/>
        </p:nvSpPr>
        <p:spPr>
          <a:xfrm flipH="1" rot="810239">
            <a:off x="-921747" y="2645321"/>
            <a:ext cx="4619370" cy="2895440"/>
          </a:xfrm>
          <a:custGeom>
            <a:rect b="b" l="l" r="r" t="t"/>
            <a:pathLst>
              <a:path extrusionOk="0" h="115824" w="184785">
                <a:moveTo>
                  <a:pt x="0" y="115824"/>
                </a:moveTo>
                <a:cubicBezTo>
                  <a:pt x="11950" y="95659"/>
                  <a:pt x="27193" y="70658"/>
                  <a:pt x="50292" y="66675"/>
                </a:cubicBezTo>
                <a:cubicBezTo>
                  <a:pt x="64810" y="64172"/>
                  <a:pt x="80008" y="64341"/>
                  <a:pt x="94488" y="67056"/>
                </a:cubicBezTo>
                <a:cubicBezTo>
                  <a:pt x="106346" y="69279"/>
                  <a:pt x="119408" y="71351"/>
                  <a:pt x="130683" y="67056"/>
                </a:cubicBezTo>
                <a:cubicBezTo>
                  <a:pt x="145667" y="61348"/>
                  <a:pt x="158031" y="48927"/>
                  <a:pt x="167259" y="35814"/>
                </a:cubicBezTo>
                <a:cubicBezTo>
                  <a:pt x="174908" y="24945"/>
                  <a:pt x="177947" y="11397"/>
                  <a:pt x="184785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9" name="Google Shape;369;p22"/>
          <p:cNvSpPr/>
          <p:nvPr/>
        </p:nvSpPr>
        <p:spPr>
          <a:xfrm flipH="1" rot="810239">
            <a:off x="5010912" y="4842294"/>
            <a:ext cx="4263140" cy="2111333"/>
          </a:xfrm>
          <a:custGeom>
            <a:rect b="b" l="l" r="r" t="t"/>
            <a:pathLst>
              <a:path extrusionOk="0" h="84458" w="170535">
                <a:moveTo>
                  <a:pt x="0" y="55883"/>
                </a:moveTo>
                <a:cubicBezTo>
                  <a:pt x="2477" y="51502"/>
                  <a:pt x="2536" y="51535"/>
                  <a:pt x="4953" y="47120"/>
                </a:cubicBezTo>
                <a:cubicBezTo>
                  <a:pt x="12443" y="33437"/>
                  <a:pt x="11910" y="33138"/>
                  <a:pt x="19812" y="19688"/>
                </a:cubicBezTo>
                <a:cubicBezTo>
                  <a:pt x="24722" y="11331"/>
                  <a:pt x="35460" y="7740"/>
                  <a:pt x="44577" y="4448"/>
                </a:cubicBezTo>
                <a:cubicBezTo>
                  <a:pt x="50459" y="2324"/>
                  <a:pt x="56696" y="-771"/>
                  <a:pt x="62865" y="257"/>
                </a:cubicBezTo>
                <a:cubicBezTo>
                  <a:pt x="74447" y="2187"/>
                  <a:pt x="84963" y="15947"/>
                  <a:pt x="84963" y="27689"/>
                </a:cubicBezTo>
                <a:cubicBezTo>
                  <a:pt x="84963" y="31281"/>
                  <a:pt x="85259" y="34981"/>
                  <a:pt x="86487" y="38357"/>
                </a:cubicBezTo>
                <a:cubicBezTo>
                  <a:pt x="87010" y="39794"/>
                  <a:pt x="87061" y="44123"/>
                  <a:pt x="86106" y="42929"/>
                </a:cubicBezTo>
                <a:cubicBezTo>
                  <a:pt x="81396" y="37042"/>
                  <a:pt x="93333" y="29553"/>
                  <a:pt x="98298" y="23879"/>
                </a:cubicBezTo>
                <a:cubicBezTo>
                  <a:pt x="102379" y="19215"/>
                  <a:pt x="105959" y="13766"/>
                  <a:pt x="111252" y="10544"/>
                </a:cubicBezTo>
                <a:cubicBezTo>
                  <a:pt x="120902" y="4670"/>
                  <a:pt x="133844" y="2756"/>
                  <a:pt x="144780" y="5591"/>
                </a:cubicBezTo>
                <a:cubicBezTo>
                  <a:pt x="157530" y="8897"/>
                  <a:pt x="168292" y="23001"/>
                  <a:pt x="169926" y="36071"/>
                </a:cubicBezTo>
                <a:cubicBezTo>
                  <a:pt x="171947" y="52235"/>
                  <a:pt x="167543" y="68795"/>
                  <a:pt x="163068" y="8445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370" name="Google Shape;370;p22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 rot="-7289694">
            <a:off x="-3159454" y="1534134"/>
            <a:ext cx="8839202" cy="31506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22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flipH="1" rot="-9989693">
            <a:off x="5395175" y="262813"/>
            <a:ext cx="5146017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22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22"/>
          <p:cNvSpPr txBox="1"/>
          <p:nvPr>
            <p:ph type="title"/>
          </p:nvPr>
        </p:nvSpPr>
        <p:spPr>
          <a:xfrm>
            <a:off x="719975" y="539500"/>
            <a:ext cx="77040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4" name="Google Shape;374;p22"/>
          <p:cNvSpPr txBox="1"/>
          <p:nvPr>
            <p:ph idx="1" type="subTitle"/>
          </p:nvPr>
        </p:nvSpPr>
        <p:spPr>
          <a:xfrm>
            <a:off x="1772973" y="1809300"/>
            <a:ext cx="23247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5" name="Google Shape;375;p22"/>
          <p:cNvSpPr txBox="1"/>
          <p:nvPr>
            <p:ph idx="2" type="subTitle"/>
          </p:nvPr>
        </p:nvSpPr>
        <p:spPr>
          <a:xfrm>
            <a:off x="5046327" y="1809300"/>
            <a:ext cx="23247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22"/>
          <p:cNvSpPr txBox="1"/>
          <p:nvPr>
            <p:ph idx="3" type="subTitle"/>
          </p:nvPr>
        </p:nvSpPr>
        <p:spPr>
          <a:xfrm>
            <a:off x="1772973" y="3242700"/>
            <a:ext cx="23247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7" name="Google Shape;377;p22"/>
          <p:cNvSpPr txBox="1"/>
          <p:nvPr>
            <p:ph idx="4" type="subTitle"/>
          </p:nvPr>
        </p:nvSpPr>
        <p:spPr>
          <a:xfrm>
            <a:off x="5046327" y="3242700"/>
            <a:ext cx="23247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8" name="Google Shape;378;p22"/>
          <p:cNvSpPr txBox="1"/>
          <p:nvPr>
            <p:ph idx="5" type="subTitle"/>
          </p:nvPr>
        </p:nvSpPr>
        <p:spPr>
          <a:xfrm>
            <a:off x="1772973" y="1504500"/>
            <a:ext cx="2324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9" name="Google Shape;379;p22"/>
          <p:cNvSpPr txBox="1"/>
          <p:nvPr>
            <p:ph idx="6" type="subTitle"/>
          </p:nvPr>
        </p:nvSpPr>
        <p:spPr>
          <a:xfrm>
            <a:off x="1772973" y="2937900"/>
            <a:ext cx="2324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0" name="Google Shape;380;p22"/>
          <p:cNvSpPr txBox="1"/>
          <p:nvPr>
            <p:ph idx="7" type="subTitle"/>
          </p:nvPr>
        </p:nvSpPr>
        <p:spPr>
          <a:xfrm>
            <a:off x="5046323" y="1504500"/>
            <a:ext cx="2324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1" name="Google Shape;381;p22"/>
          <p:cNvSpPr txBox="1"/>
          <p:nvPr>
            <p:ph idx="8" type="subTitle"/>
          </p:nvPr>
        </p:nvSpPr>
        <p:spPr>
          <a:xfrm>
            <a:off x="5046323" y="2937900"/>
            <a:ext cx="2324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13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3"/>
          <p:cNvSpPr/>
          <p:nvPr/>
        </p:nvSpPr>
        <p:spPr>
          <a:xfrm flipH="1" rot="10800000">
            <a:off x="-1098674" y="2329425"/>
            <a:ext cx="2436200" cy="3782200"/>
          </a:xfrm>
          <a:custGeom>
            <a:rect b="b" l="l" r="r" t="t"/>
            <a:pathLst>
              <a:path extrusionOk="0" h="151288" w="97448">
                <a:moveTo>
                  <a:pt x="18039" y="128516"/>
                </a:moveTo>
                <a:cubicBezTo>
                  <a:pt x="30168" y="136835"/>
                  <a:pt x="59822" y="154678"/>
                  <a:pt x="72903" y="150614"/>
                </a:cubicBezTo>
                <a:cubicBezTo>
                  <a:pt x="85984" y="146550"/>
                  <a:pt x="101351" y="119753"/>
                  <a:pt x="96525" y="104132"/>
                </a:cubicBezTo>
                <a:cubicBezTo>
                  <a:pt x="91699" y="88511"/>
                  <a:pt x="46614" y="67429"/>
                  <a:pt x="43947" y="56888"/>
                </a:cubicBezTo>
                <a:cubicBezTo>
                  <a:pt x="41280" y="46347"/>
                  <a:pt x="76015" y="49395"/>
                  <a:pt x="80523" y="40886"/>
                </a:cubicBezTo>
                <a:cubicBezTo>
                  <a:pt x="85032" y="32377"/>
                  <a:pt x="80396" y="10978"/>
                  <a:pt x="70998" y="5834"/>
                </a:cubicBezTo>
                <a:cubicBezTo>
                  <a:pt x="61600" y="691"/>
                  <a:pt x="35946" y="-5786"/>
                  <a:pt x="24135" y="10025"/>
                </a:cubicBezTo>
                <a:cubicBezTo>
                  <a:pt x="12324" y="25837"/>
                  <a:pt x="1148" y="80955"/>
                  <a:pt x="132" y="100703"/>
                </a:cubicBezTo>
                <a:cubicBezTo>
                  <a:pt x="-884" y="120452"/>
                  <a:pt x="5911" y="120198"/>
                  <a:pt x="18039" y="12851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384" name="Google Shape;384;p23"/>
          <p:cNvSpPr/>
          <p:nvPr/>
        </p:nvSpPr>
        <p:spPr>
          <a:xfrm flipH="1" rot="10800000">
            <a:off x="-277003" y="3862637"/>
            <a:ext cx="3215425" cy="1855475"/>
          </a:xfrm>
          <a:custGeom>
            <a:rect b="b" l="l" r="r" t="t"/>
            <a:pathLst>
              <a:path extrusionOk="0" h="74219" w="128617">
                <a:moveTo>
                  <a:pt x="56038" y="4445"/>
                </a:moveTo>
                <a:cubicBezTo>
                  <a:pt x="35718" y="9398"/>
                  <a:pt x="1174" y="19876"/>
                  <a:pt x="31" y="31496"/>
                </a:cubicBezTo>
                <a:cubicBezTo>
                  <a:pt x="-1112" y="43117"/>
                  <a:pt x="29495" y="75692"/>
                  <a:pt x="49180" y="74168"/>
                </a:cubicBezTo>
                <a:cubicBezTo>
                  <a:pt x="68865" y="72644"/>
                  <a:pt x="106013" y="34417"/>
                  <a:pt x="118141" y="22352"/>
                </a:cubicBezTo>
                <a:cubicBezTo>
                  <a:pt x="130270" y="10287"/>
                  <a:pt x="132302" y="4763"/>
                  <a:pt x="121951" y="1778"/>
                </a:cubicBezTo>
                <a:cubicBezTo>
                  <a:pt x="111601" y="-1206"/>
                  <a:pt x="76358" y="-508"/>
                  <a:pt x="56038" y="444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385" name="Google Shape;385;p23"/>
          <p:cNvSpPr/>
          <p:nvPr/>
        </p:nvSpPr>
        <p:spPr>
          <a:xfrm flipH="1" rot="10800000">
            <a:off x="-895003" y="-460934"/>
            <a:ext cx="2401300" cy="2344600"/>
          </a:xfrm>
          <a:custGeom>
            <a:rect b="b" l="l" r="r" t="t"/>
            <a:pathLst>
              <a:path extrusionOk="0" h="93784" w="96052">
                <a:moveTo>
                  <a:pt x="367" y="9563"/>
                </a:moveTo>
                <a:cubicBezTo>
                  <a:pt x="5130" y="-4153"/>
                  <a:pt x="82600" y="-2565"/>
                  <a:pt x="93331" y="11468"/>
                </a:cubicBezTo>
                <a:cubicBezTo>
                  <a:pt x="104063" y="25502"/>
                  <a:pt x="80250" y="94082"/>
                  <a:pt x="64756" y="93764"/>
                </a:cubicBezTo>
                <a:cubicBezTo>
                  <a:pt x="49262" y="93447"/>
                  <a:pt x="-4395" y="23279"/>
                  <a:pt x="367" y="956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86" name="Google Shape;386;p23"/>
          <p:cNvSpPr/>
          <p:nvPr/>
        </p:nvSpPr>
        <p:spPr>
          <a:xfrm rot="10800000">
            <a:off x="7492813" y="-885999"/>
            <a:ext cx="2687444" cy="4274640"/>
          </a:xfrm>
          <a:custGeom>
            <a:rect b="b" l="l" r="r" t="t"/>
            <a:pathLst>
              <a:path extrusionOk="0" h="119562" w="75168">
                <a:moveTo>
                  <a:pt x="61433" y="2802"/>
                </a:moveTo>
                <a:cubicBezTo>
                  <a:pt x="49372" y="-5317"/>
                  <a:pt x="9524" y="5285"/>
                  <a:pt x="2075" y="22193"/>
                </a:cubicBezTo>
                <a:cubicBezTo>
                  <a:pt x="-5374" y="39102"/>
                  <a:pt x="9170" y="88488"/>
                  <a:pt x="16737" y="104253"/>
                </a:cubicBezTo>
                <a:cubicBezTo>
                  <a:pt x="24305" y="120019"/>
                  <a:pt x="37863" y="122343"/>
                  <a:pt x="47480" y="116786"/>
                </a:cubicBezTo>
                <a:cubicBezTo>
                  <a:pt x="57097" y="111229"/>
                  <a:pt x="72114" y="89906"/>
                  <a:pt x="74439" y="70909"/>
                </a:cubicBezTo>
                <a:cubicBezTo>
                  <a:pt x="76765" y="51912"/>
                  <a:pt x="73494" y="10921"/>
                  <a:pt x="61433" y="280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387" name="Google Shape;387;p23"/>
          <p:cNvSpPr/>
          <p:nvPr/>
        </p:nvSpPr>
        <p:spPr>
          <a:xfrm rot="10800000">
            <a:off x="8141087" y="3004662"/>
            <a:ext cx="1864215" cy="1322947"/>
          </a:xfrm>
          <a:custGeom>
            <a:rect b="b" l="l" r="r" t="t"/>
            <a:pathLst>
              <a:path extrusionOk="0" h="57758" w="81389">
                <a:moveTo>
                  <a:pt x="2713" y="5250"/>
                </a:moveTo>
                <a:cubicBezTo>
                  <a:pt x="6063" y="-1923"/>
                  <a:pt x="16548" y="402"/>
                  <a:pt x="26598" y="520"/>
                </a:cubicBezTo>
                <a:cubicBezTo>
                  <a:pt x="36649" y="638"/>
                  <a:pt x="53911" y="284"/>
                  <a:pt x="63016" y="5960"/>
                </a:cubicBezTo>
                <a:cubicBezTo>
                  <a:pt x="72121" y="11636"/>
                  <a:pt x="82527" y="25982"/>
                  <a:pt x="81226" y="34574"/>
                </a:cubicBezTo>
                <a:cubicBezTo>
                  <a:pt x="79926" y="43166"/>
                  <a:pt x="67668" y="56015"/>
                  <a:pt x="55213" y="57513"/>
                </a:cubicBezTo>
                <a:cubicBezTo>
                  <a:pt x="42758" y="59011"/>
                  <a:pt x="15247" y="52271"/>
                  <a:pt x="6497" y="43560"/>
                </a:cubicBezTo>
                <a:cubicBezTo>
                  <a:pt x="-2253" y="34850"/>
                  <a:pt x="-637" y="12423"/>
                  <a:pt x="2713" y="52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88" name="Google Shape;388;p23"/>
          <p:cNvSpPr/>
          <p:nvPr/>
        </p:nvSpPr>
        <p:spPr>
          <a:xfrm rot="10800000">
            <a:off x="8701272" y="2508094"/>
            <a:ext cx="1236252" cy="963064"/>
          </a:xfrm>
          <a:custGeom>
            <a:rect b="b" l="l" r="r" t="t"/>
            <a:pathLst>
              <a:path extrusionOk="0" h="42046" w="53973">
                <a:moveTo>
                  <a:pt x="52376" y="1138"/>
                </a:moveTo>
                <a:cubicBezTo>
                  <a:pt x="46582" y="-3395"/>
                  <a:pt x="11464" y="7562"/>
                  <a:pt x="3897" y="12962"/>
                </a:cubicBezTo>
                <a:cubicBezTo>
                  <a:pt x="-3670" y="18362"/>
                  <a:pt x="1178" y="29003"/>
                  <a:pt x="6972" y="33536"/>
                </a:cubicBezTo>
                <a:cubicBezTo>
                  <a:pt x="12766" y="38069"/>
                  <a:pt x="31093" y="45558"/>
                  <a:pt x="38660" y="40158"/>
                </a:cubicBezTo>
                <a:cubicBezTo>
                  <a:pt x="46227" y="34758"/>
                  <a:pt x="58170" y="5671"/>
                  <a:pt x="52376" y="113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89" name="Google Shape;389;p23"/>
          <p:cNvSpPr/>
          <p:nvPr/>
        </p:nvSpPr>
        <p:spPr>
          <a:xfrm rot="-9254281">
            <a:off x="8302934" y="3538168"/>
            <a:ext cx="1053342" cy="2048766"/>
          </a:xfrm>
          <a:custGeom>
            <a:rect b="b" l="l" r="r" t="t"/>
            <a:pathLst>
              <a:path extrusionOk="0" h="61443" w="31590">
                <a:moveTo>
                  <a:pt x="27752" y="5146"/>
                </a:moveTo>
                <a:cubicBezTo>
                  <a:pt x="23141" y="-2737"/>
                  <a:pt x="5128" y="-1200"/>
                  <a:pt x="1502" y="7274"/>
                </a:cubicBezTo>
                <a:cubicBezTo>
                  <a:pt x="-2124" y="15748"/>
                  <a:pt x="1384" y="48106"/>
                  <a:pt x="5995" y="55989"/>
                </a:cubicBezTo>
                <a:cubicBezTo>
                  <a:pt x="10607" y="63872"/>
                  <a:pt x="25545" y="63045"/>
                  <a:pt x="29171" y="54571"/>
                </a:cubicBezTo>
                <a:cubicBezTo>
                  <a:pt x="32797" y="46097"/>
                  <a:pt x="32364" y="13029"/>
                  <a:pt x="27752" y="514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390" name="Google Shape;390;p23"/>
          <p:cNvSpPr/>
          <p:nvPr/>
        </p:nvSpPr>
        <p:spPr>
          <a:xfrm rot="10800000">
            <a:off x="2650979" y="-666588"/>
            <a:ext cx="2947141" cy="1878027"/>
          </a:xfrm>
          <a:custGeom>
            <a:rect b="b" l="l" r="r" t="t"/>
            <a:pathLst>
              <a:path extrusionOk="0" h="81992" w="128668">
                <a:moveTo>
                  <a:pt x="95755" y="573"/>
                </a:moveTo>
                <a:cubicBezTo>
                  <a:pt x="87414" y="-2856"/>
                  <a:pt x="90650" y="10209"/>
                  <a:pt x="77778" y="10479"/>
                </a:cubicBezTo>
                <a:cubicBezTo>
                  <a:pt x="64907" y="10749"/>
                  <a:pt x="31370" y="-346"/>
                  <a:pt x="18526" y="2194"/>
                </a:cubicBezTo>
                <a:cubicBezTo>
                  <a:pt x="5682" y="4734"/>
                  <a:pt x="-2539" y="13924"/>
                  <a:pt x="712" y="25719"/>
                </a:cubicBezTo>
                <a:cubicBezTo>
                  <a:pt x="3963" y="37514"/>
                  <a:pt x="19469" y="64200"/>
                  <a:pt x="38030" y="72963"/>
                </a:cubicBezTo>
                <a:cubicBezTo>
                  <a:pt x="56592" y="81726"/>
                  <a:pt x="97115" y="85282"/>
                  <a:pt x="112081" y="78297"/>
                </a:cubicBezTo>
                <a:cubicBezTo>
                  <a:pt x="127047" y="71312"/>
                  <a:pt x="130545" y="44007"/>
                  <a:pt x="127824" y="31053"/>
                </a:cubicBezTo>
                <a:cubicBezTo>
                  <a:pt x="125103" y="18099"/>
                  <a:pt x="104096" y="4002"/>
                  <a:pt x="95755" y="57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pic>
        <p:nvPicPr>
          <p:cNvPr id="391" name="Google Shape;391;p2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5400000">
            <a:off x="5310415" y="-2154267"/>
            <a:ext cx="3196040" cy="4712371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23"/>
          <p:cNvSpPr/>
          <p:nvPr/>
        </p:nvSpPr>
        <p:spPr>
          <a:xfrm rot="10800000">
            <a:off x="1734535" y="3003045"/>
            <a:ext cx="2058428" cy="2316722"/>
          </a:xfrm>
          <a:custGeom>
            <a:rect b="b" l="l" r="r" t="t"/>
            <a:pathLst>
              <a:path extrusionOk="0" h="65458" w="58160">
                <a:moveTo>
                  <a:pt x="1068" y="7737"/>
                </a:moveTo>
                <a:cubicBezTo>
                  <a:pt x="4897" y="2079"/>
                  <a:pt x="25276" y="-2517"/>
                  <a:pt x="34763" y="1610"/>
                </a:cubicBezTo>
                <a:cubicBezTo>
                  <a:pt x="44250" y="5737"/>
                  <a:pt x="56672" y="21861"/>
                  <a:pt x="57991" y="32497"/>
                </a:cubicBezTo>
                <a:cubicBezTo>
                  <a:pt x="59310" y="43133"/>
                  <a:pt x="50376" y="64916"/>
                  <a:pt x="42676" y="65426"/>
                </a:cubicBezTo>
                <a:cubicBezTo>
                  <a:pt x="34976" y="65937"/>
                  <a:pt x="18724" y="45175"/>
                  <a:pt x="11789" y="35560"/>
                </a:cubicBezTo>
                <a:cubicBezTo>
                  <a:pt x="4854" y="25945"/>
                  <a:pt x="-2761" y="13395"/>
                  <a:pt x="1068" y="773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pic>
        <p:nvPicPr>
          <p:cNvPr id="393" name="Google Shape;393;p23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10800000">
            <a:off x="6452842" y="3061433"/>
            <a:ext cx="2974261" cy="2294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23"/>
          <p:cNvPicPr preferRelativeResize="0"/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 rot="10800000">
            <a:off x="2389801" y="3828144"/>
            <a:ext cx="2497828" cy="1914955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23"/>
          <p:cNvSpPr/>
          <p:nvPr/>
        </p:nvSpPr>
        <p:spPr>
          <a:xfrm rot="-4602705">
            <a:off x="1282990" y="-758925"/>
            <a:ext cx="1638324" cy="2330992"/>
          </a:xfrm>
          <a:custGeom>
            <a:rect b="b" l="l" r="r" t="t"/>
            <a:pathLst>
              <a:path extrusionOk="0" h="65861" w="46290">
                <a:moveTo>
                  <a:pt x="26321" y="542"/>
                </a:moveTo>
                <a:cubicBezTo>
                  <a:pt x="18621" y="-3329"/>
                  <a:pt x="-439" y="15347"/>
                  <a:pt x="29" y="26068"/>
                </a:cubicBezTo>
                <a:cubicBezTo>
                  <a:pt x="497" y="36789"/>
                  <a:pt x="21429" y="60996"/>
                  <a:pt x="29129" y="64867"/>
                </a:cubicBezTo>
                <a:cubicBezTo>
                  <a:pt x="36829" y="68739"/>
                  <a:pt x="46699" y="60018"/>
                  <a:pt x="46231" y="49297"/>
                </a:cubicBezTo>
                <a:cubicBezTo>
                  <a:pt x="45763" y="38576"/>
                  <a:pt x="34021" y="4414"/>
                  <a:pt x="26321" y="54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396" name="Google Shape;396;p23"/>
          <p:cNvSpPr/>
          <p:nvPr/>
        </p:nvSpPr>
        <p:spPr>
          <a:xfrm rot="-10208389">
            <a:off x="1565241" y="4160647"/>
            <a:ext cx="6116710" cy="955003"/>
          </a:xfrm>
          <a:custGeom>
            <a:rect b="b" l="l" r="r" t="t"/>
            <a:pathLst>
              <a:path extrusionOk="0" h="84842" w="267037">
                <a:moveTo>
                  <a:pt x="0" y="22114"/>
                </a:moveTo>
                <a:cubicBezTo>
                  <a:pt x="5237" y="19494"/>
                  <a:pt x="11668" y="20862"/>
                  <a:pt x="17524" y="20862"/>
                </a:cubicBezTo>
                <a:cubicBezTo>
                  <a:pt x="37060" y="20862"/>
                  <a:pt x="55903" y="28430"/>
                  <a:pt x="74687" y="33797"/>
                </a:cubicBezTo>
                <a:cubicBezTo>
                  <a:pt x="90635" y="38353"/>
                  <a:pt x="106674" y="42708"/>
                  <a:pt x="122253" y="48400"/>
                </a:cubicBezTo>
                <a:cubicBezTo>
                  <a:pt x="129027" y="50875"/>
                  <a:pt x="137923" y="55029"/>
                  <a:pt x="138943" y="62169"/>
                </a:cubicBezTo>
                <a:cubicBezTo>
                  <a:pt x="143607" y="94810"/>
                  <a:pt x="51632" y="90540"/>
                  <a:pt x="40056" y="59666"/>
                </a:cubicBezTo>
                <a:cubicBezTo>
                  <a:pt x="37849" y="53781"/>
                  <a:pt x="43169" y="46599"/>
                  <a:pt x="47983" y="42559"/>
                </a:cubicBezTo>
                <a:cubicBezTo>
                  <a:pt x="61897" y="30880"/>
                  <a:pt x="79711" y="24041"/>
                  <a:pt x="97218" y="19193"/>
                </a:cubicBezTo>
                <a:cubicBezTo>
                  <a:pt x="152119" y="3990"/>
                  <a:pt x="210100" y="1837"/>
                  <a:pt x="267037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397" name="Google Shape;397;p23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6307520">
            <a:off x="-1133132" y="837108"/>
            <a:ext cx="2974260" cy="2294847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23"/>
          <p:cNvSpPr/>
          <p:nvPr/>
        </p:nvSpPr>
        <p:spPr>
          <a:xfrm rot="10800000">
            <a:off x="5870954" y="-19644"/>
            <a:ext cx="4625596" cy="1692198"/>
          </a:xfrm>
          <a:custGeom>
            <a:rect b="b" l="l" r="r" t="t"/>
            <a:pathLst>
              <a:path extrusionOk="0" h="73879" w="201947">
                <a:moveTo>
                  <a:pt x="0" y="8789"/>
                </a:moveTo>
                <a:cubicBezTo>
                  <a:pt x="12988" y="-950"/>
                  <a:pt x="31771" y="-409"/>
                  <a:pt x="47983" y="444"/>
                </a:cubicBezTo>
                <a:cubicBezTo>
                  <a:pt x="61727" y="1168"/>
                  <a:pt x="77130" y="2067"/>
                  <a:pt x="88039" y="10458"/>
                </a:cubicBezTo>
                <a:cubicBezTo>
                  <a:pt x="94636" y="15532"/>
                  <a:pt x="93955" y="26937"/>
                  <a:pt x="92211" y="35075"/>
                </a:cubicBezTo>
                <a:cubicBezTo>
                  <a:pt x="91518" y="38308"/>
                  <a:pt x="90509" y="41465"/>
                  <a:pt x="89708" y="44672"/>
                </a:cubicBezTo>
                <a:cubicBezTo>
                  <a:pt x="89511" y="45459"/>
                  <a:pt x="89029" y="47331"/>
                  <a:pt x="88456" y="46758"/>
                </a:cubicBezTo>
                <a:cubicBezTo>
                  <a:pt x="87411" y="45713"/>
                  <a:pt x="90055" y="44081"/>
                  <a:pt x="91377" y="43420"/>
                </a:cubicBezTo>
                <a:cubicBezTo>
                  <a:pt x="94889" y="41664"/>
                  <a:pt x="98486" y="40028"/>
                  <a:pt x="102225" y="38831"/>
                </a:cubicBezTo>
                <a:cubicBezTo>
                  <a:pt x="111049" y="36007"/>
                  <a:pt x="120502" y="34824"/>
                  <a:pt x="129763" y="35075"/>
                </a:cubicBezTo>
                <a:cubicBezTo>
                  <a:pt x="150103" y="35626"/>
                  <a:pt x="172909" y="38389"/>
                  <a:pt x="188595" y="51348"/>
                </a:cubicBezTo>
                <a:cubicBezTo>
                  <a:pt x="192949" y="54945"/>
                  <a:pt x="196598" y="59601"/>
                  <a:pt x="199026" y="64700"/>
                </a:cubicBezTo>
                <a:cubicBezTo>
                  <a:pt x="200407" y="67599"/>
                  <a:pt x="199675" y="71610"/>
                  <a:pt x="201947" y="7387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99" name="Google Shape;399;p23"/>
          <p:cNvSpPr/>
          <p:nvPr/>
        </p:nvSpPr>
        <p:spPr>
          <a:xfrm rot="10800000">
            <a:off x="-542376" y="792612"/>
            <a:ext cx="3068468" cy="4931401"/>
          </a:xfrm>
          <a:custGeom>
            <a:rect b="b" l="l" r="r" t="t"/>
            <a:pathLst>
              <a:path extrusionOk="0" h="215298" w="133965">
                <a:moveTo>
                  <a:pt x="47562" y="0"/>
                </a:moveTo>
                <a:cubicBezTo>
                  <a:pt x="39093" y="2509"/>
                  <a:pt x="30081" y="5494"/>
                  <a:pt x="23779" y="11683"/>
                </a:cubicBezTo>
                <a:cubicBezTo>
                  <a:pt x="9642" y="25567"/>
                  <a:pt x="2841" y="46677"/>
                  <a:pt x="413" y="66342"/>
                </a:cubicBezTo>
                <a:cubicBezTo>
                  <a:pt x="-540" y="74058"/>
                  <a:pt x="-31" y="83035"/>
                  <a:pt x="4586" y="89290"/>
                </a:cubicBezTo>
                <a:cubicBezTo>
                  <a:pt x="9473" y="95911"/>
                  <a:pt x="17989" y="99424"/>
                  <a:pt x="25865" y="101808"/>
                </a:cubicBezTo>
                <a:cubicBezTo>
                  <a:pt x="50362" y="109222"/>
                  <a:pt x="77820" y="106812"/>
                  <a:pt x="102638" y="100556"/>
                </a:cubicBezTo>
                <a:cubicBezTo>
                  <a:pt x="113008" y="97942"/>
                  <a:pt x="112967" y="97554"/>
                  <a:pt x="122666" y="93046"/>
                </a:cubicBezTo>
                <a:cubicBezTo>
                  <a:pt x="127222" y="90928"/>
                  <a:pt x="134196" y="88049"/>
                  <a:pt x="133932" y="83032"/>
                </a:cubicBezTo>
                <a:cubicBezTo>
                  <a:pt x="133674" y="78121"/>
                  <a:pt x="127882" y="74833"/>
                  <a:pt x="123501" y="72600"/>
                </a:cubicBezTo>
                <a:cubicBezTo>
                  <a:pt x="100720" y="60987"/>
                  <a:pt x="62820" y="62930"/>
                  <a:pt x="47562" y="83449"/>
                </a:cubicBezTo>
                <a:cubicBezTo>
                  <a:pt x="26684" y="111527"/>
                  <a:pt x="22764" y="157998"/>
                  <a:pt x="40469" y="188177"/>
                </a:cubicBezTo>
                <a:cubicBezTo>
                  <a:pt x="48169" y="201301"/>
                  <a:pt x="63671" y="208308"/>
                  <a:pt x="77186" y="21529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00" name="Google Shape;400;p23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23"/>
          <p:cNvSpPr txBox="1"/>
          <p:nvPr>
            <p:ph type="title"/>
          </p:nvPr>
        </p:nvSpPr>
        <p:spPr>
          <a:xfrm>
            <a:off x="720000" y="539500"/>
            <a:ext cx="77040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2" name="Google Shape;402;p23"/>
          <p:cNvSpPr txBox="1"/>
          <p:nvPr>
            <p:ph idx="1" type="subTitle"/>
          </p:nvPr>
        </p:nvSpPr>
        <p:spPr>
          <a:xfrm>
            <a:off x="947480" y="2153070"/>
            <a:ext cx="22860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3" name="Google Shape;403;p23"/>
          <p:cNvSpPr txBox="1"/>
          <p:nvPr>
            <p:ph idx="2" type="subTitle"/>
          </p:nvPr>
        </p:nvSpPr>
        <p:spPr>
          <a:xfrm>
            <a:off x="3423375" y="2153070"/>
            <a:ext cx="22860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4" name="Google Shape;404;p23"/>
          <p:cNvSpPr txBox="1"/>
          <p:nvPr>
            <p:ph idx="3" type="subTitle"/>
          </p:nvPr>
        </p:nvSpPr>
        <p:spPr>
          <a:xfrm>
            <a:off x="2188243" y="3815070"/>
            <a:ext cx="22860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5" name="Google Shape;405;p23"/>
          <p:cNvSpPr txBox="1"/>
          <p:nvPr>
            <p:ph idx="4" type="subTitle"/>
          </p:nvPr>
        </p:nvSpPr>
        <p:spPr>
          <a:xfrm>
            <a:off x="4669763" y="3815070"/>
            <a:ext cx="22860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6" name="Google Shape;406;p23"/>
          <p:cNvSpPr txBox="1"/>
          <p:nvPr>
            <p:ph idx="5" type="subTitle"/>
          </p:nvPr>
        </p:nvSpPr>
        <p:spPr>
          <a:xfrm>
            <a:off x="5910520" y="2153070"/>
            <a:ext cx="22860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23"/>
          <p:cNvSpPr txBox="1"/>
          <p:nvPr>
            <p:ph idx="6" type="subTitle"/>
          </p:nvPr>
        </p:nvSpPr>
        <p:spPr>
          <a:xfrm>
            <a:off x="947480" y="1799450"/>
            <a:ext cx="22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8" name="Google Shape;408;p23"/>
          <p:cNvSpPr txBox="1"/>
          <p:nvPr>
            <p:ph idx="7" type="subTitle"/>
          </p:nvPr>
        </p:nvSpPr>
        <p:spPr>
          <a:xfrm>
            <a:off x="3423375" y="1799450"/>
            <a:ext cx="22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9" name="Google Shape;409;p23"/>
          <p:cNvSpPr txBox="1"/>
          <p:nvPr>
            <p:ph idx="8" type="subTitle"/>
          </p:nvPr>
        </p:nvSpPr>
        <p:spPr>
          <a:xfrm>
            <a:off x="5910520" y="1799450"/>
            <a:ext cx="22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10" name="Google Shape;410;p23"/>
          <p:cNvSpPr txBox="1"/>
          <p:nvPr>
            <p:ph idx="9" type="subTitle"/>
          </p:nvPr>
        </p:nvSpPr>
        <p:spPr>
          <a:xfrm>
            <a:off x="2188243" y="3448745"/>
            <a:ext cx="22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11" name="Google Shape;411;p23"/>
          <p:cNvSpPr txBox="1"/>
          <p:nvPr>
            <p:ph idx="13" type="subTitle"/>
          </p:nvPr>
        </p:nvSpPr>
        <p:spPr>
          <a:xfrm>
            <a:off x="4669763" y="3448745"/>
            <a:ext cx="22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24"/>
          <p:cNvSpPr/>
          <p:nvPr/>
        </p:nvSpPr>
        <p:spPr>
          <a:xfrm flipH="1">
            <a:off x="7492813" y="1936482"/>
            <a:ext cx="2687444" cy="4274640"/>
          </a:xfrm>
          <a:custGeom>
            <a:rect b="b" l="l" r="r" t="t"/>
            <a:pathLst>
              <a:path extrusionOk="0" h="119562" w="75168">
                <a:moveTo>
                  <a:pt x="61433" y="2802"/>
                </a:moveTo>
                <a:cubicBezTo>
                  <a:pt x="49372" y="-5317"/>
                  <a:pt x="9524" y="5285"/>
                  <a:pt x="2075" y="22193"/>
                </a:cubicBezTo>
                <a:cubicBezTo>
                  <a:pt x="-5374" y="39102"/>
                  <a:pt x="9170" y="88488"/>
                  <a:pt x="16737" y="104253"/>
                </a:cubicBezTo>
                <a:cubicBezTo>
                  <a:pt x="24305" y="120019"/>
                  <a:pt x="37863" y="122343"/>
                  <a:pt x="47480" y="116786"/>
                </a:cubicBezTo>
                <a:cubicBezTo>
                  <a:pt x="57097" y="111229"/>
                  <a:pt x="72114" y="89906"/>
                  <a:pt x="74439" y="70909"/>
                </a:cubicBezTo>
                <a:cubicBezTo>
                  <a:pt x="76765" y="51912"/>
                  <a:pt x="73494" y="10921"/>
                  <a:pt x="61433" y="280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414" name="Google Shape;414;p24"/>
          <p:cNvSpPr/>
          <p:nvPr/>
        </p:nvSpPr>
        <p:spPr>
          <a:xfrm flipH="1">
            <a:off x="8141087" y="997514"/>
            <a:ext cx="1864215" cy="1322947"/>
          </a:xfrm>
          <a:custGeom>
            <a:rect b="b" l="l" r="r" t="t"/>
            <a:pathLst>
              <a:path extrusionOk="0" h="57758" w="81389">
                <a:moveTo>
                  <a:pt x="2713" y="5250"/>
                </a:moveTo>
                <a:cubicBezTo>
                  <a:pt x="6063" y="-1923"/>
                  <a:pt x="16548" y="402"/>
                  <a:pt x="26598" y="520"/>
                </a:cubicBezTo>
                <a:cubicBezTo>
                  <a:pt x="36649" y="638"/>
                  <a:pt x="53911" y="284"/>
                  <a:pt x="63016" y="5960"/>
                </a:cubicBezTo>
                <a:cubicBezTo>
                  <a:pt x="72121" y="11636"/>
                  <a:pt x="82527" y="25982"/>
                  <a:pt x="81226" y="34574"/>
                </a:cubicBezTo>
                <a:cubicBezTo>
                  <a:pt x="79926" y="43166"/>
                  <a:pt x="67668" y="56015"/>
                  <a:pt x="55213" y="57513"/>
                </a:cubicBezTo>
                <a:cubicBezTo>
                  <a:pt x="42758" y="59011"/>
                  <a:pt x="15247" y="52271"/>
                  <a:pt x="6497" y="43560"/>
                </a:cubicBezTo>
                <a:cubicBezTo>
                  <a:pt x="-2253" y="34850"/>
                  <a:pt x="-637" y="12423"/>
                  <a:pt x="2713" y="52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15" name="Google Shape;415;p24"/>
          <p:cNvSpPr/>
          <p:nvPr/>
        </p:nvSpPr>
        <p:spPr>
          <a:xfrm flipH="1">
            <a:off x="8701272" y="1853966"/>
            <a:ext cx="1236252" cy="963064"/>
          </a:xfrm>
          <a:custGeom>
            <a:rect b="b" l="l" r="r" t="t"/>
            <a:pathLst>
              <a:path extrusionOk="0" h="42046" w="53973">
                <a:moveTo>
                  <a:pt x="52376" y="1138"/>
                </a:moveTo>
                <a:cubicBezTo>
                  <a:pt x="46582" y="-3395"/>
                  <a:pt x="11464" y="7562"/>
                  <a:pt x="3897" y="12962"/>
                </a:cubicBezTo>
                <a:cubicBezTo>
                  <a:pt x="-3670" y="18362"/>
                  <a:pt x="1178" y="29003"/>
                  <a:pt x="6972" y="33536"/>
                </a:cubicBezTo>
                <a:cubicBezTo>
                  <a:pt x="12766" y="38069"/>
                  <a:pt x="31093" y="45558"/>
                  <a:pt x="38660" y="40158"/>
                </a:cubicBezTo>
                <a:cubicBezTo>
                  <a:pt x="46227" y="34758"/>
                  <a:pt x="58170" y="5671"/>
                  <a:pt x="52376" y="113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16" name="Google Shape;416;p24"/>
          <p:cNvSpPr/>
          <p:nvPr/>
        </p:nvSpPr>
        <p:spPr>
          <a:xfrm flipH="1" rot="-1545719">
            <a:off x="8302934" y="-261810"/>
            <a:ext cx="1053342" cy="2048766"/>
          </a:xfrm>
          <a:custGeom>
            <a:rect b="b" l="l" r="r" t="t"/>
            <a:pathLst>
              <a:path extrusionOk="0" h="61443" w="31590">
                <a:moveTo>
                  <a:pt x="27752" y="5146"/>
                </a:moveTo>
                <a:cubicBezTo>
                  <a:pt x="23141" y="-2737"/>
                  <a:pt x="5128" y="-1200"/>
                  <a:pt x="1502" y="7274"/>
                </a:cubicBezTo>
                <a:cubicBezTo>
                  <a:pt x="-2124" y="15748"/>
                  <a:pt x="1384" y="48106"/>
                  <a:pt x="5995" y="55989"/>
                </a:cubicBezTo>
                <a:cubicBezTo>
                  <a:pt x="10607" y="63872"/>
                  <a:pt x="25545" y="63045"/>
                  <a:pt x="29171" y="54571"/>
                </a:cubicBezTo>
                <a:cubicBezTo>
                  <a:pt x="32797" y="46097"/>
                  <a:pt x="32364" y="13029"/>
                  <a:pt x="27752" y="514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417" name="Google Shape;417;p24"/>
          <p:cNvSpPr/>
          <p:nvPr/>
        </p:nvSpPr>
        <p:spPr>
          <a:xfrm flipH="1">
            <a:off x="2650979" y="4113685"/>
            <a:ext cx="2947141" cy="1878027"/>
          </a:xfrm>
          <a:custGeom>
            <a:rect b="b" l="l" r="r" t="t"/>
            <a:pathLst>
              <a:path extrusionOk="0" h="81992" w="128668">
                <a:moveTo>
                  <a:pt x="95755" y="573"/>
                </a:moveTo>
                <a:cubicBezTo>
                  <a:pt x="87414" y="-2856"/>
                  <a:pt x="90650" y="10209"/>
                  <a:pt x="77778" y="10479"/>
                </a:cubicBezTo>
                <a:cubicBezTo>
                  <a:pt x="64907" y="10749"/>
                  <a:pt x="31370" y="-346"/>
                  <a:pt x="18526" y="2194"/>
                </a:cubicBezTo>
                <a:cubicBezTo>
                  <a:pt x="5682" y="4734"/>
                  <a:pt x="-2539" y="13924"/>
                  <a:pt x="712" y="25719"/>
                </a:cubicBezTo>
                <a:cubicBezTo>
                  <a:pt x="3963" y="37514"/>
                  <a:pt x="19469" y="64200"/>
                  <a:pt x="38030" y="72963"/>
                </a:cubicBezTo>
                <a:cubicBezTo>
                  <a:pt x="56592" y="81726"/>
                  <a:pt x="97115" y="85282"/>
                  <a:pt x="112081" y="78297"/>
                </a:cubicBezTo>
                <a:cubicBezTo>
                  <a:pt x="127047" y="71312"/>
                  <a:pt x="130545" y="44007"/>
                  <a:pt x="127824" y="31053"/>
                </a:cubicBezTo>
                <a:cubicBezTo>
                  <a:pt x="125103" y="18099"/>
                  <a:pt x="104096" y="4002"/>
                  <a:pt x="95755" y="57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pic>
        <p:nvPicPr>
          <p:cNvPr id="418" name="Google Shape;418;p2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 rot="5400000">
            <a:off x="5310415" y="2767019"/>
            <a:ext cx="3196040" cy="4712371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24"/>
          <p:cNvSpPr/>
          <p:nvPr/>
        </p:nvSpPr>
        <p:spPr>
          <a:xfrm flipH="1">
            <a:off x="-732537" y="-483586"/>
            <a:ext cx="6777133" cy="5719463"/>
          </a:xfrm>
          <a:custGeom>
            <a:rect b="b" l="l" r="r" t="t"/>
            <a:pathLst>
              <a:path extrusionOk="0" h="161601" w="191485">
                <a:moveTo>
                  <a:pt x="15187" y="3117"/>
                </a:moveTo>
                <a:cubicBezTo>
                  <a:pt x="-10552" y="8052"/>
                  <a:pt x="2935" y="26771"/>
                  <a:pt x="8806" y="39364"/>
                </a:cubicBezTo>
                <a:cubicBezTo>
                  <a:pt x="14677" y="51957"/>
                  <a:pt x="34885" y="70250"/>
                  <a:pt x="50413" y="78674"/>
                </a:cubicBezTo>
                <a:cubicBezTo>
                  <a:pt x="65941" y="87098"/>
                  <a:pt x="95169" y="80802"/>
                  <a:pt x="101976" y="89906"/>
                </a:cubicBezTo>
                <a:cubicBezTo>
                  <a:pt x="108783" y="99010"/>
                  <a:pt x="89681" y="122914"/>
                  <a:pt x="91255" y="133299"/>
                </a:cubicBezTo>
                <a:cubicBezTo>
                  <a:pt x="92829" y="143684"/>
                  <a:pt x="96020" y="148473"/>
                  <a:pt x="111421" y="152217"/>
                </a:cubicBezTo>
                <a:cubicBezTo>
                  <a:pt x="126822" y="155961"/>
                  <a:pt x="171024" y="169084"/>
                  <a:pt x="183659" y="155763"/>
                </a:cubicBezTo>
                <a:cubicBezTo>
                  <a:pt x="196294" y="142442"/>
                  <a:pt x="190636" y="96628"/>
                  <a:pt x="187233" y="72293"/>
                </a:cubicBezTo>
                <a:cubicBezTo>
                  <a:pt x="183830" y="47958"/>
                  <a:pt x="191913" y="21283"/>
                  <a:pt x="163239" y="9754"/>
                </a:cubicBezTo>
                <a:cubicBezTo>
                  <a:pt x="134565" y="-1775"/>
                  <a:pt x="40926" y="-1818"/>
                  <a:pt x="15187" y="311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420" name="Google Shape;420;p24"/>
          <p:cNvSpPr/>
          <p:nvPr/>
        </p:nvSpPr>
        <p:spPr>
          <a:xfrm flipH="1">
            <a:off x="1734535" y="5357"/>
            <a:ext cx="2058428" cy="2316722"/>
          </a:xfrm>
          <a:custGeom>
            <a:rect b="b" l="l" r="r" t="t"/>
            <a:pathLst>
              <a:path extrusionOk="0" h="65458" w="58160">
                <a:moveTo>
                  <a:pt x="1068" y="7737"/>
                </a:moveTo>
                <a:cubicBezTo>
                  <a:pt x="4897" y="2079"/>
                  <a:pt x="25276" y="-2517"/>
                  <a:pt x="34763" y="1610"/>
                </a:cubicBezTo>
                <a:cubicBezTo>
                  <a:pt x="44250" y="5737"/>
                  <a:pt x="56672" y="21861"/>
                  <a:pt x="57991" y="32497"/>
                </a:cubicBezTo>
                <a:cubicBezTo>
                  <a:pt x="59310" y="43133"/>
                  <a:pt x="50376" y="64916"/>
                  <a:pt x="42676" y="65426"/>
                </a:cubicBezTo>
                <a:cubicBezTo>
                  <a:pt x="34976" y="65937"/>
                  <a:pt x="18724" y="45175"/>
                  <a:pt x="11789" y="35560"/>
                </a:cubicBezTo>
                <a:cubicBezTo>
                  <a:pt x="4854" y="25945"/>
                  <a:pt x="-2761" y="13395"/>
                  <a:pt x="1068" y="773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pic>
        <p:nvPicPr>
          <p:cNvPr id="421" name="Google Shape;421;p24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flipH="1">
            <a:off x="6452842" y="-31158"/>
            <a:ext cx="2974261" cy="2294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p24"/>
          <p:cNvPicPr preferRelativeResize="0"/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 flipH="1">
            <a:off x="2389801" y="-417976"/>
            <a:ext cx="2497828" cy="1914955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24"/>
          <p:cNvSpPr/>
          <p:nvPr/>
        </p:nvSpPr>
        <p:spPr>
          <a:xfrm flipH="1" rot="-6197295">
            <a:off x="1282990" y="3753056"/>
            <a:ext cx="1638324" cy="2330992"/>
          </a:xfrm>
          <a:custGeom>
            <a:rect b="b" l="l" r="r" t="t"/>
            <a:pathLst>
              <a:path extrusionOk="0" h="65861" w="46290">
                <a:moveTo>
                  <a:pt x="26321" y="542"/>
                </a:moveTo>
                <a:cubicBezTo>
                  <a:pt x="18621" y="-3329"/>
                  <a:pt x="-439" y="15347"/>
                  <a:pt x="29" y="26068"/>
                </a:cubicBezTo>
                <a:cubicBezTo>
                  <a:pt x="497" y="36789"/>
                  <a:pt x="21429" y="60996"/>
                  <a:pt x="29129" y="64867"/>
                </a:cubicBezTo>
                <a:cubicBezTo>
                  <a:pt x="36829" y="68739"/>
                  <a:pt x="46699" y="60018"/>
                  <a:pt x="46231" y="49297"/>
                </a:cubicBezTo>
                <a:cubicBezTo>
                  <a:pt x="45763" y="38576"/>
                  <a:pt x="34021" y="4414"/>
                  <a:pt x="26321" y="54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424" name="Google Shape;424;p24"/>
          <p:cNvSpPr/>
          <p:nvPr/>
        </p:nvSpPr>
        <p:spPr>
          <a:xfrm flipH="1">
            <a:off x="3252365" y="-551800"/>
            <a:ext cx="6116482" cy="1943306"/>
          </a:xfrm>
          <a:custGeom>
            <a:rect b="b" l="l" r="r" t="t"/>
            <a:pathLst>
              <a:path extrusionOk="0" h="84842" w="267037">
                <a:moveTo>
                  <a:pt x="0" y="22114"/>
                </a:moveTo>
                <a:cubicBezTo>
                  <a:pt x="5237" y="19494"/>
                  <a:pt x="11668" y="20862"/>
                  <a:pt x="17524" y="20862"/>
                </a:cubicBezTo>
                <a:cubicBezTo>
                  <a:pt x="37060" y="20862"/>
                  <a:pt x="55903" y="28430"/>
                  <a:pt x="74687" y="33797"/>
                </a:cubicBezTo>
                <a:cubicBezTo>
                  <a:pt x="90635" y="38353"/>
                  <a:pt x="106674" y="42708"/>
                  <a:pt x="122253" y="48400"/>
                </a:cubicBezTo>
                <a:cubicBezTo>
                  <a:pt x="129027" y="50875"/>
                  <a:pt x="137923" y="55029"/>
                  <a:pt x="138943" y="62169"/>
                </a:cubicBezTo>
                <a:cubicBezTo>
                  <a:pt x="143607" y="94810"/>
                  <a:pt x="51632" y="90540"/>
                  <a:pt x="40056" y="59666"/>
                </a:cubicBezTo>
                <a:cubicBezTo>
                  <a:pt x="37849" y="53781"/>
                  <a:pt x="43169" y="46599"/>
                  <a:pt x="47983" y="42559"/>
                </a:cubicBezTo>
                <a:cubicBezTo>
                  <a:pt x="61897" y="30880"/>
                  <a:pt x="79711" y="24041"/>
                  <a:pt x="97218" y="19193"/>
                </a:cubicBezTo>
                <a:cubicBezTo>
                  <a:pt x="152119" y="3990"/>
                  <a:pt x="210100" y="1837"/>
                  <a:pt x="267037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425" name="Google Shape;425;p24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flipH="1" rot="4492480">
            <a:off x="-1133132" y="2193168"/>
            <a:ext cx="2974260" cy="2294847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24"/>
          <p:cNvSpPr/>
          <p:nvPr/>
        </p:nvSpPr>
        <p:spPr>
          <a:xfrm flipH="1">
            <a:off x="5870954" y="3652568"/>
            <a:ext cx="4625596" cy="1692198"/>
          </a:xfrm>
          <a:custGeom>
            <a:rect b="b" l="l" r="r" t="t"/>
            <a:pathLst>
              <a:path extrusionOk="0" h="73879" w="201947">
                <a:moveTo>
                  <a:pt x="0" y="8789"/>
                </a:moveTo>
                <a:cubicBezTo>
                  <a:pt x="12988" y="-950"/>
                  <a:pt x="31771" y="-409"/>
                  <a:pt x="47983" y="444"/>
                </a:cubicBezTo>
                <a:cubicBezTo>
                  <a:pt x="61727" y="1168"/>
                  <a:pt x="77130" y="2067"/>
                  <a:pt x="88039" y="10458"/>
                </a:cubicBezTo>
                <a:cubicBezTo>
                  <a:pt x="94636" y="15532"/>
                  <a:pt x="93955" y="26937"/>
                  <a:pt x="92211" y="35075"/>
                </a:cubicBezTo>
                <a:cubicBezTo>
                  <a:pt x="91518" y="38308"/>
                  <a:pt x="90509" y="41465"/>
                  <a:pt x="89708" y="44672"/>
                </a:cubicBezTo>
                <a:cubicBezTo>
                  <a:pt x="89511" y="45459"/>
                  <a:pt x="89029" y="47331"/>
                  <a:pt x="88456" y="46758"/>
                </a:cubicBezTo>
                <a:cubicBezTo>
                  <a:pt x="87411" y="45713"/>
                  <a:pt x="90055" y="44081"/>
                  <a:pt x="91377" y="43420"/>
                </a:cubicBezTo>
                <a:cubicBezTo>
                  <a:pt x="94889" y="41664"/>
                  <a:pt x="98486" y="40028"/>
                  <a:pt x="102225" y="38831"/>
                </a:cubicBezTo>
                <a:cubicBezTo>
                  <a:pt x="111049" y="36007"/>
                  <a:pt x="120502" y="34824"/>
                  <a:pt x="129763" y="35075"/>
                </a:cubicBezTo>
                <a:cubicBezTo>
                  <a:pt x="150103" y="35626"/>
                  <a:pt x="172909" y="38389"/>
                  <a:pt x="188595" y="51348"/>
                </a:cubicBezTo>
                <a:cubicBezTo>
                  <a:pt x="192949" y="54945"/>
                  <a:pt x="196598" y="59601"/>
                  <a:pt x="199026" y="64700"/>
                </a:cubicBezTo>
                <a:cubicBezTo>
                  <a:pt x="200407" y="67599"/>
                  <a:pt x="199675" y="71610"/>
                  <a:pt x="201947" y="7387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27" name="Google Shape;427;p24"/>
          <p:cNvSpPr/>
          <p:nvPr/>
        </p:nvSpPr>
        <p:spPr>
          <a:xfrm flipH="1">
            <a:off x="-542376" y="-398889"/>
            <a:ext cx="3068468" cy="4931401"/>
          </a:xfrm>
          <a:custGeom>
            <a:rect b="b" l="l" r="r" t="t"/>
            <a:pathLst>
              <a:path extrusionOk="0" h="215298" w="133965">
                <a:moveTo>
                  <a:pt x="47562" y="0"/>
                </a:moveTo>
                <a:cubicBezTo>
                  <a:pt x="39093" y="2509"/>
                  <a:pt x="30081" y="5494"/>
                  <a:pt x="23779" y="11683"/>
                </a:cubicBezTo>
                <a:cubicBezTo>
                  <a:pt x="9642" y="25567"/>
                  <a:pt x="2841" y="46677"/>
                  <a:pt x="413" y="66342"/>
                </a:cubicBezTo>
                <a:cubicBezTo>
                  <a:pt x="-540" y="74058"/>
                  <a:pt x="-31" y="83035"/>
                  <a:pt x="4586" y="89290"/>
                </a:cubicBezTo>
                <a:cubicBezTo>
                  <a:pt x="9473" y="95911"/>
                  <a:pt x="17989" y="99424"/>
                  <a:pt x="25865" y="101808"/>
                </a:cubicBezTo>
                <a:cubicBezTo>
                  <a:pt x="50362" y="109222"/>
                  <a:pt x="77820" y="106812"/>
                  <a:pt x="102638" y="100556"/>
                </a:cubicBezTo>
                <a:cubicBezTo>
                  <a:pt x="113008" y="97942"/>
                  <a:pt x="112967" y="97554"/>
                  <a:pt x="122666" y="93046"/>
                </a:cubicBezTo>
                <a:cubicBezTo>
                  <a:pt x="127222" y="90928"/>
                  <a:pt x="134196" y="88049"/>
                  <a:pt x="133932" y="83032"/>
                </a:cubicBezTo>
                <a:cubicBezTo>
                  <a:pt x="133674" y="78121"/>
                  <a:pt x="127882" y="74833"/>
                  <a:pt x="123501" y="72600"/>
                </a:cubicBezTo>
                <a:cubicBezTo>
                  <a:pt x="100720" y="60987"/>
                  <a:pt x="62820" y="62930"/>
                  <a:pt x="47562" y="83449"/>
                </a:cubicBezTo>
                <a:cubicBezTo>
                  <a:pt x="26684" y="111527"/>
                  <a:pt x="22764" y="157998"/>
                  <a:pt x="40469" y="188177"/>
                </a:cubicBezTo>
                <a:cubicBezTo>
                  <a:pt x="48169" y="201301"/>
                  <a:pt x="63671" y="208308"/>
                  <a:pt x="77186" y="21529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28" name="Google Shape;428;p24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24"/>
          <p:cNvSpPr txBox="1"/>
          <p:nvPr>
            <p:ph type="title"/>
          </p:nvPr>
        </p:nvSpPr>
        <p:spPr>
          <a:xfrm>
            <a:off x="720000" y="539500"/>
            <a:ext cx="77040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0" name="Google Shape;430;p24"/>
          <p:cNvSpPr txBox="1"/>
          <p:nvPr>
            <p:ph idx="1" type="subTitle"/>
          </p:nvPr>
        </p:nvSpPr>
        <p:spPr>
          <a:xfrm>
            <a:off x="718880" y="2173120"/>
            <a:ext cx="22860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1" name="Google Shape;431;p24"/>
          <p:cNvSpPr txBox="1"/>
          <p:nvPr>
            <p:ph idx="2" type="subTitle"/>
          </p:nvPr>
        </p:nvSpPr>
        <p:spPr>
          <a:xfrm>
            <a:off x="3429000" y="2173120"/>
            <a:ext cx="22860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2" name="Google Shape;432;p24"/>
          <p:cNvSpPr txBox="1"/>
          <p:nvPr>
            <p:ph idx="3" type="subTitle"/>
          </p:nvPr>
        </p:nvSpPr>
        <p:spPr>
          <a:xfrm>
            <a:off x="718880" y="3758920"/>
            <a:ext cx="22860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3" name="Google Shape;433;p24"/>
          <p:cNvSpPr txBox="1"/>
          <p:nvPr>
            <p:ph idx="4" type="subTitle"/>
          </p:nvPr>
        </p:nvSpPr>
        <p:spPr>
          <a:xfrm>
            <a:off x="3429000" y="3758920"/>
            <a:ext cx="22860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4" name="Google Shape;434;p24"/>
          <p:cNvSpPr txBox="1"/>
          <p:nvPr>
            <p:ph idx="5" type="subTitle"/>
          </p:nvPr>
        </p:nvSpPr>
        <p:spPr>
          <a:xfrm>
            <a:off x="6139120" y="2173120"/>
            <a:ext cx="22860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5" name="Google Shape;435;p24"/>
          <p:cNvSpPr txBox="1"/>
          <p:nvPr>
            <p:ph idx="6" type="subTitle"/>
          </p:nvPr>
        </p:nvSpPr>
        <p:spPr>
          <a:xfrm>
            <a:off x="6139120" y="3758920"/>
            <a:ext cx="22860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6" name="Google Shape;436;p24"/>
          <p:cNvSpPr txBox="1"/>
          <p:nvPr>
            <p:ph idx="7" type="subTitle"/>
          </p:nvPr>
        </p:nvSpPr>
        <p:spPr>
          <a:xfrm>
            <a:off x="718880" y="1886338"/>
            <a:ext cx="22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7" name="Google Shape;437;p24"/>
          <p:cNvSpPr txBox="1"/>
          <p:nvPr>
            <p:ph idx="8" type="subTitle"/>
          </p:nvPr>
        </p:nvSpPr>
        <p:spPr>
          <a:xfrm>
            <a:off x="3429000" y="1886338"/>
            <a:ext cx="22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8" name="Google Shape;438;p24"/>
          <p:cNvSpPr txBox="1"/>
          <p:nvPr>
            <p:ph idx="9" type="subTitle"/>
          </p:nvPr>
        </p:nvSpPr>
        <p:spPr>
          <a:xfrm>
            <a:off x="6139120" y="1886338"/>
            <a:ext cx="22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9" name="Google Shape;439;p24"/>
          <p:cNvSpPr txBox="1"/>
          <p:nvPr>
            <p:ph idx="13" type="subTitle"/>
          </p:nvPr>
        </p:nvSpPr>
        <p:spPr>
          <a:xfrm>
            <a:off x="718880" y="3472150"/>
            <a:ext cx="22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40" name="Google Shape;440;p24"/>
          <p:cNvSpPr txBox="1"/>
          <p:nvPr>
            <p:ph idx="14" type="subTitle"/>
          </p:nvPr>
        </p:nvSpPr>
        <p:spPr>
          <a:xfrm>
            <a:off x="3429000" y="3472150"/>
            <a:ext cx="22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41" name="Google Shape;441;p24"/>
          <p:cNvSpPr txBox="1"/>
          <p:nvPr>
            <p:ph idx="15" type="subTitle"/>
          </p:nvPr>
        </p:nvSpPr>
        <p:spPr>
          <a:xfrm>
            <a:off x="6139120" y="3472150"/>
            <a:ext cx="2286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5"/>
          <p:cNvSpPr/>
          <p:nvPr/>
        </p:nvSpPr>
        <p:spPr>
          <a:xfrm rot="-6228558">
            <a:off x="3351824" y="533308"/>
            <a:ext cx="1570222" cy="1937140"/>
          </a:xfrm>
          <a:custGeom>
            <a:rect b="b" l="l" r="r" t="t"/>
            <a:pathLst>
              <a:path extrusionOk="0" h="74879" w="60696">
                <a:moveTo>
                  <a:pt x="6660" y="70015"/>
                </a:moveTo>
                <a:cubicBezTo>
                  <a:pt x="14852" y="76619"/>
                  <a:pt x="41522" y="77191"/>
                  <a:pt x="50094" y="66967"/>
                </a:cubicBezTo>
                <a:cubicBezTo>
                  <a:pt x="58667" y="56744"/>
                  <a:pt x="64128" y="19469"/>
                  <a:pt x="58095" y="8674"/>
                </a:cubicBezTo>
                <a:cubicBezTo>
                  <a:pt x="52063" y="-2121"/>
                  <a:pt x="23424" y="-914"/>
                  <a:pt x="13899" y="2197"/>
                </a:cubicBezTo>
                <a:cubicBezTo>
                  <a:pt x="4374" y="5309"/>
                  <a:pt x="2152" y="16040"/>
                  <a:pt x="945" y="27343"/>
                </a:cubicBezTo>
                <a:cubicBezTo>
                  <a:pt x="-261" y="38646"/>
                  <a:pt x="-1531" y="63411"/>
                  <a:pt x="6660" y="700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444" name="Google Shape;444;p25"/>
          <p:cNvSpPr/>
          <p:nvPr/>
        </p:nvSpPr>
        <p:spPr>
          <a:xfrm rot="10800000">
            <a:off x="4324272" y="4591245"/>
            <a:ext cx="5181658" cy="2924371"/>
          </a:xfrm>
          <a:custGeom>
            <a:rect b="b" l="l" r="r" t="t"/>
            <a:pathLst>
              <a:path extrusionOk="0" h="113041" w="200296">
                <a:moveTo>
                  <a:pt x="79511" y="43012"/>
                </a:moveTo>
                <a:cubicBezTo>
                  <a:pt x="73161" y="52220"/>
                  <a:pt x="77416" y="61872"/>
                  <a:pt x="64271" y="66634"/>
                </a:cubicBezTo>
                <a:cubicBezTo>
                  <a:pt x="51127" y="71397"/>
                  <a:pt x="4391" y="64285"/>
                  <a:pt x="644" y="71587"/>
                </a:cubicBezTo>
                <a:cubicBezTo>
                  <a:pt x="-3102" y="78890"/>
                  <a:pt x="11884" y="104861"/>
                  <a:pt x="41792" y="110449"/>
                </a:cubicBezTo>
                <a:cubicBezTo>
                  <a:pt x="71701" y="116037"/>
                  <a:pt x="155013" y="111656"/>
                  <a:pt x="180095" y="105115"/>
                </a:cubicBezTo>
                <a:cubicBezTo>
                  <a:pt x="205178" y="98575"/>
                  <a:pt x="203781" y="78001"/>
                  <a:pt x="192287" y="71206"/>
                </a:cubicBezTo>
                <a:cubicBezTo>
                  <a:pt x="180794" y="64412"/>
                  <a:pt x="116214" y="70508"/>
                  <a:pt x="111134" y="64348"/>
                </a:cubicBezTo>
                <a:cubicBezTo>
                  <a:pt x="106054" y="58189"/>
                  <a:pt x="150504" y="44790"/>
                  <a:pt x="161807" y="34249"/>
                </a:cubicBezTo>
                <a:cubicBezTo>
                  <a:pt x="173110" y="23708"/>
                  <a:pt x="188858" y="4912"/>
                  <a:pt x="178952" y="1102"/>
                </a:cubicBezTo>
                <a:cubicBezTo>
                  <a:pt x="169046" y="-2708"/>
                  <a:pt x="118945" y="4404"/>
                  <a:pt x="102371" y="11389"/>
                </a:cubicBezTo>
                <a:cubicBezTo>
                  <a:pt x="85798" y="18374"/>
                  <a:pt x="85861" y="33805"/>
                  <a:pt x="79511" y="4301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445" name="Google Shape;445;p25"/>
          <p:cNvSpPr/>
          <p:nvPr/>
        </p:nvSpPr>
        <p:spPr>
          <a:xfrm rot="10800000">
            <a:off x="7766092" y="3438475"/>
            <a:ext cx="1570206" cy="1937120"/>
          </a:xfrm>
          <a:custGeom>
            <a:rect b="b" l="l" r="r" t="t"/>
            <a:pathLst>
              <a:path extrusionOk="0" h="74879" w="60696">
                <a:moveTo>
                  <a:pt x="6660" y="70015"/>
                </a:moveTo>
                <a:cubicBezTo>
                  <a:pt x="14852" y="76619"/>
                  <a:pt x="41522" y="77191"/>
                  <a:pt x="50094" y="66967"/>
                </a:cubicBezTo>
                <a:cubicBezTo>
                  <a:pt x="58667" y="56744"/>
                  <a:pt x="64128" y="19469"/>
                  <a:pt x="58095" y="8674"/>
                </a:cubicBezTo>
                <a:cubicBezTo>
                  <a:pt x="52063" y="-2121"/>
                  <a:pt x="23424" y="-914"/>
                  <a:pt x="13899" y="2197"/>
                </a:cubicBezTo>
                <a:cubicBezTo>
                  <a:pt x="4374" y="5309"/>
                  <a:pt x="2152" y="16040"/>
                  <a:pt x="945" y="27343"/>
                </a:cubicBezTo>
                <a:cubicBezTo>
                  <a:pt x="-261" y="38646"/>
                  <a:pt x="-1531" y="63411"/>
                  <a:pt x="6660" y="700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446" name="Google Shape;446;p25"/>
          <p:cNvSpPr/>
          <p:nvPr/>
        </p:nvSpPr>
        <p:spPr>
          <a:xfrm rot="10800000">
            <a:off x="5512998" y="22140"/>
            <a:ext cx="3143127" cy="2028570"/>
          </a:xfrm>
          <a:custGeom>
            <a:rect b="b" l="l" r="r" t="t"/>
            <a:pathLst>
              <a:path extrusionOk="0" h="78414" w="121497">
                <a:moveTo>
                  <a:pt x="50852" y="72933"/>
                </a:moveTo>
                <a:cubicBezTo>
                  <a:pt x="30659" y="64869"/>
                  <a:pt x="-2361" y="32103"/>
                  <a:pt x="179" y="20355"/>
                </a:cubicBezTo>
                <a:cubicBezTo>
                  <a:pt x="2719" y="8608"/>
                  <a:pt x="45899" y="-5616"/>
                  <a:pt x="66092" y="2448"/>
                </a:cubicBezTo>
                <a:cubicBezTo>
                  <a:pt x="86285" y="10513"/>
                  <a:pt x="123877" y="56995"/>
                  <a:pt x="121337" y="68742"/>
                </a:cubicBezTo>
                <a:cubicBezTo>
                  <a:pt x="118797" y="80490"/>
                  <a:pt x="71045" y="80998"/>
                  <a:pt x="50852" y="7293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47" name="Google Shape;447;p25"/>
          <p:cNvSpPr/>
          <p:nvPr/>
        </p:nvSpPr>
        <p:spPr>
          <a:xfrm rot="10800000">
            <a:off x="77847" y="3304630"/>
            <a:ext cx="2738857" cy="2821537"/>
          </a:xfrm>
          <a:custGeom>
            <a:rect b="b" l="l" r="r" t="t"/>
            <a:pathLst>
              <a:path extrusionOk="0" h="109066" w="105870">
                <a:moveTo>
                  <a:pt x="94107" y="19781"/>
                </a:moveTo>
                <a:cubicBezTo>
                  <a:pt x="78423" y="2827"/>
                  <a:pt x="0" y="-7651"/>
                  <a:pt x="0" y="7208"/>
                </a:cubicBezTo>
                <a:cubicBezTo>
                  <a:pt x="0" y="22067"/>
                  <a:pt x="78423" y="106840"/>
                  <a:pt x="94107" y="108935"/>
                </a:cubicBezTo>
                <a:cubicBezTo>
                  <a:pt x="109792" y="111031"/>
                  <a:pt x="109792" y="36736"/>
                  <a:pt x="94107" y="1978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48" name="Google Shape;448;p25"/>
          <p:cNvSpPr/>
          <p:nvPr/>
        </p:nvSpPr>
        <p:spPr>
          <a:xfrm rot="10800000">
            <a:off x="-463569" y="469114"/>
            <a:ext cx="1970440" cy="3345198"/>
          </a:xfrm>
          <a:custGeom>
            <a:rect b="b" l="l" r="r" t="t"/>
            <a:pathLst>
              <a:path extrusionOk="0" h="129308" w="76167">
                <a:moveTo>
                  <a:pt x="65572" y="14996"/>
                </a:moveTo>
                <a:cubicBezTo>
                  <a:pt x="54015" y="-4244"/>
                  <a:pt x="-595" y="-5197"/>
                  <a:pt x="40" y="13853"/>
                </a:cubicBezTo>
                <a:cubicBezTo>
                  <a:pt x="675" y="32903"/>
                  <a:pt x="58460" y="129106"/>
                  <a:pt x="69382" y="129296"/>
                </a:cubicBezTo>
                <a:cubicBezTo>
                  <a:pt x="80304" y="129487"/>
                  <a:pt x="77129" y="34237"/>
                  <a:pt x="65572" y="149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449" name="Google Shape;449;p25"/>
          <p:cNvSpPr/>
          <p:nvPr/>
        </p:nvSpPr>
        <p:spPr>
          <a:xfrm rot="10800000">
            <a:off x="-390295" y="-141360"/>
            <a:ext cx="2814759" cy="2085122"/>
          </a:xfrm>
          <a:custGeom>
            <a:rect b="b" l="l" r="r" t="t"/>
            <a:pathLst>
              <a:path extrusionOk="0" h="80600" w="108804">
                <a:moveTo>
                  <a:pt x="89231" y="8601"/>
                </a:moveTo>
                <a:cubicBezTo>
                  <a:pt x="72086" y="4220"/>
                  <a:pt x="11063" y="-6385"/>
                  <a:pt x="1982" y="5553"/>
                </a:cubicBezTo>
                <a:cubicBezTo>
                  <a:pt x="-7098" y="17491"/>
                  <a:pt x="17603" y="75848"/>
                  <a:pt x="34748" y="80229"/>
                </a:cubicBezTo>
                <a:cubicBezTo>
                  <a:pt x="51893" y="84611"/>
                  <a:pt x="95772" y="43780"/>
                  <a:pt x="104852" y="31842"/>
                </a:cubicBezTo>
                <a:cubicBezTo>
                  <a:pt x="113933" y="19904"/>
                  <a:pt x="106376" y="12983"/>
                  <a:pt x="89231" y="86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50" name="Google Shape;450;p25"/>
          <p:cNvSpPr/>
          <p:nvPr/>
        </p:nvSpPr>
        <p:spPr>
          <a:xfrm rot="10800000">
            <a:off x="6684452" y="75807"/>
            <a:ext cx="3403431" cy="2628470"/>
          </a:xfrm>
          <a:custGeom>
            <a:rect b="b" l="l" r="r" t="t"/>
            <a:pathLst>
              <a:path extrusionOk="0" h="101603" w="131559">
                <a:moveTo>
                  <a:pt x="62722" y="12429"/>
                </a:moveTo>
                <a:cubicBezTo>
                  <a:pt x="46466" y="9953"/>
                  <a:pt x="38529" y="-2874"/>
                  <a:pt x="33385" y="618"/>
                </a:cubicBezTo>
                <a:cubicBezTo>
                  <a:pt x="28242" y="4111"/>
                  <a:pt x="37386" y="27034"/>
                  <a:pt x="31861" y="33384"/>
                </a:cubicBezTo>
                <a:cubicBezTo>
                  <a:pt x="26337" y="39734"/>
                  <a:pt x="2143" y="32813"/>
                  <a:pt x="238" y="38718"/>
                </a:cubicBezTo>
                <a:cubicBezTo>
                  <a:pt x="-1667" y="44624"/>
                  <a:pt x="18082" y="58340"/>
                  <a:pt x="20431" y="68817"/>
                </a:cubicBezTo>
                <a:cubicBezTo>
                  <a:pt x="22781" y="79295"/>
                  <a:pt x="10335" y="101901"/>
                  <a:pt x="14335" y="101583"/>
                </a:cubicBezTo>
                <a:cubicBezTo>
                  <a:pt x="18336" y="101266"/>
                  <a:pt x="31353" y="67801"/>
                  <a:pt x="44434" y="66912"/>
                </a:cubicBezTo>
                <a:cubicBezTo>
                  <a:pt x="57515" y="66023"/>
                  <a:pt x="84249" y="96440"/>
                  <a:pt x="92821" y="96249"/>
                </a:cubicBezTo>
                <a:cubicBezTo>
                  <a:pt x="101394" y="96059"/>
                  <a:pt x="89519" y="79231"/>
                  <a:pt x="95869" y="65769"/>
                </a:cubicBezTo>
                <a:cubicBezTo>
                  <a:pt x="102219" y="52307"/>
                  <a:pt x="136446" y="24367"/>
                  <a:pt x="130921" y="15477"/>
                </a:cubicBezTo>
                <a:cubicBezTo>
                  <a:pt x="125397" y="6587"/>
                  <a:pt x="78978" y="14906"/>
                  <a:pt x="62722" y="1242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451" name="Google Shape;451;p25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10800000">
            <a:off x="-571495" y="3226498"/>
            <a:ext cx="8839204" cy="3150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p25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10800000">
            <a:off x="5849407" y="-576333"/>
            <a:ext cx="3246375" cy="25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3" name="Google Shape;453;p25"/>
          <p:cNvPicPr preferRelativeResize="0"/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 rot="10800000">
            <a:off x="-805150" y="-2023736"/>
            <a:ext cx="5146015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454" name="Google Shape;454;p25"/>
          <p:cNvSpPr/>
          <p:nvPr/>
        </p:nvSpPr>
        <p:spPr>
          <a:xfrm rot="10070161">
            <a:off x="2951455" y="4136614"/>
            <a:ext cx="7419607" cy="2818660"/>
          </a:xfrm>
          <a:custGeom>
            <a:rect b="b" l="l" r="r" t="t"/>
            <a:pathLst>
              <a:path extrusionOk="0" h="112752" w="296799">
                <a:moveTo>
                  <a:pt x="0" y="112752"/>
                </a:moveTo>
                <a:cubicBezTo>
                  <a:pt x="1346" y="95249"/>
                  <a:pt x="25325" y="73615"/>
                  <a:pt x="41529" y="80367"/>
                </a:cubicBezTo>
                <a:cubicBezTo>
                  <a:pt x="49648" y="83750"/>
                  <a:pt x="40565" y="110791"/>
                  <a:pt x="33528" y="105513"/>
                </a:cubicBezTo>
                <a:cubicBezTo>
                  <a:pt x="23523" y="98009"/>
                  <a:pt x="22845" y="80334"/>
                  <a:pt x="27051" y="68556"/>
                </a:cubicBezTo>
                <a:cubicBezTo>
                  <a:pt x="32375" y="53648"/>
                  <a:pt x="44433" y="40036"/>
                  <a:pt x="58674" y="33123"/>
                </a:cubicBezTo>
                <a:cubicBezTo>
                  <a:pt x="87556" y="19103"/>
                  <a:pt x="123145" y="19512"/>
                  <a:pt x="154686" y="25503"/>
                </a:cubicBezTo>
                <a:cubicBezTo>
                  <a:pt x="174830" y="29329"/>
                  <a:pt x="202605" y="34024"/>
                  <a:pt x="209550" y="53316"/>
                </a:cubicBezTo>
                <a:cubicBezTo>
                  <a:pt x="215349" y="69424"/>
                  <a:pt x="194197" y="87706"/>
                  <a:pt x="178308" y="94083"/>
                </a:cubicBezTo>
                <a:cubicBezTo>
                  <a:pt x="149864" y="105499"/>
                  <a:pt x="117417" y="116544"/>
                  <a:pt x="87630" y="109323"/>
                </a:cubicBezTo>
                <a:cubicBezTo>
                  <a:pt x="72570" y="105672"/>
                  <a:pt x="72234" y="105775"/>
                  <a:pt x="58674" y="98274"/>
                </a:cubicBezTo>
                <a:cubicBezTo>
                  <a:pt x="50543" y="93776"/>
                  <a:pt x="47136" y="81573"/>
                  <a:pt x="48387" y="72366"/>
                </a:cubicBezTo>
                <a:cubicBezTo>
                  <a:pt x="52758" y="40207"/>
                  <a:pt x="89221" y="15858"/>
                  <a:pt x="120396" y="6834"/>
                </a:cubicBezTo>
                <a:cubicBezTo>
                  <a:pt x="177290" y="-9635"/>
                  <a:pt x="241765" y="6275"/>
                  <a:pt x="296799" y="2817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55" name="Google Shape;455;p25"/>
          <p:cNvSpPr/>
          <p:nvPr/>
        </p:nvSpPr>
        <p:spPr>
          <a:xfrm rot="10800000">
            <a:off x="-509292" y="218877"/>
            <a:ext cx="3752850" cy="2967575"/>
          </a:xfrm>
          <a:custGeom>
            <a:rect b="b" l="l" r="r" t="t"/>
            <a:pathLst>
              <a:path extrusionOk="0" h="118703" w="150114">
                <a:moveTo>
                  <a:pt x="150114" y="3260"/>
                </a:moveTo>
                <a:cubicBezTo>
                  <a:pt x="132632" y="-625"/>
                  <a:pt x="113939" y="-1091"/>
                  <a:pt x="96393" y="2498"/>
                </a:cubicBezTo>
                <a:cubicBezTo>
                  <a:pt x="90131" y="3779"/>
                  <a:pt x="80111" y="8939"/>
                  <a:pt x="81915" y="15071"/>
                </a:cubicBezTo>
                <a:cubicBezTo>
                  <a:pt x="87326" y="33469"/>
                  <a:pt x="117068" y="30428"/>
                  <a:pt x="134874" y="37550"/>
                </a:cubicBezTo>
                <a:cubicBezTo>
                  <a:pt x="139256" y="39303"/>
                  <a:pt x="144996" y="39489"/>
                  <a:pt x="147828" y="43265"/>
                </a:cubicBezTo>
                <a:cubicBezTo>
                  <a:pt x="151033" y="47538"/>
                  <a:pt x="146392" y="54485"/>
                  <a:pt x="142875" y="58505"/>
                </a:cubicBezTo>
                <a:cubicBezTo>
                  <a:pt x="130330" y="72842"/>
                  <a:pt x="107011" y="75884"/>
                  <a:pt x="88011" y="74507"/>
                </a:cubicBezTo>
                <a:cubicBezTo>
                  <a:pt x="73211" y="73435"/>
                  <a:pt x="57512" y="63466"/>
                  <a:pt x="43815" y="69173"/>
                </a:cubicBezTo>
                <a:cubicBezTo>
                  <a:pt x="31376" y="74356"/>
                  <a:pt x="24669" y="88192"/>
                  <a:pt x="16002" y="98510"/>
                </a:cubicBezTo>
                <a:cubicBezTo>
                  <a:pt x="10478" y="105086"/>
                  <a:pt x="948" y="110167"/>
                  <a:pt x="0" y="11870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56" name="Google Shape;456;p25"/>
          <p:cNvSpPr/>
          <p:nvPr/>
        </p:nvSpPr>
        <p:spPr>
          <a:xfrm rot="10800000">
            <a:off x="8134008" y="352225"/>
            <a:ext cx="2720025" cy="1291725"/>
          </a:xfrm>
          <a:custGeom>
            <a:rect b="b" l="l" r="r" t="t"/>
            <a:pathLst>
              <a:path extrusionOk="0" h="51669" w="108801">
                <a:moveTo>
                  <a:pt x="100584" y="45192"/>
                </a:moveTo>
                <a:cubicBezTo>
                  <a:pt x="86437" y="45192"/>
                  <a:pt x="68478" y="26160"/>
                  <a:pt x="73152" y="12807"/>
                </a:cubicBezTo>
                <a:cubicBezTo>
                  <a:pt x="76419" y="3472"/>
                  <a:pt x="90608" y="-1784"/>
                  <a:pt x="100203" y="615"/>
                </a:cubicBezTo>
                <a:cubicBezTo>
                  <a:pt x="104214" y="1618"/>
                  <a:pt x="107940" y="5675"/>
                  <a:pt x="108585" y="9759"/>
                </a:cubicBezTo>
                <a:cubicBezTo>
                  <a:pt x="110312" y="20698"/>
                  <a:pt x="92148" y="25337"/>
                  <a:pt x="81915" y="29571"/>
                </a:cubicBezTo>
                <a:cubicBezTo>
                  <a:pt x="55783" y="40384"/>
                  <a:pt x="28175" y="49219"/>
                  <a:pt x="0" y="5166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57" name="Google Shape;457;p25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2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6"/>
          <p:cNvSpPr/>
          <p:nvPr/>
        </p:nvSpPr>
        <p:spPr>
          <a:xfrm rot="4571442">
            <a:off x="4136237" y="3211144"/>
            <a:ext cx="1570222" cy="1937140"/>
          </a:xfrm>
          <a:custGeom>
            <a:rect b="b" l="l" r="r" t="t"/>
            <a:pathLst>
              <a:path extrusionOk="0" h="74879" w="60696">
                <a:moveTo>
                  <a:pt x="6660" y="70015"/>
                </a:moveTo>
                <a:cubicBezTo>
                  <a:pt x="14852" y="76619"/>
                  <a:pt x="41522" y="77191"/>
                  <a:pt x="50094" y="66967"/>
                </a:cubicBezTo>
                <a:cubicBezTo>
                  <a:pt x="58667" y="56744"/>
                  <a:pt x="64128" y="19469"/>
                  <a:pt x="58095" y="8674"/>
                </a:cubicBezTo>
                <a:cubicBezTo>
                  <a:pt x="52063" y="-2121"/>
                  <a:pt x="23424" y="-914"/>
                  <a:pt x="13899" y="2197"/>
                </a:cubicBezTo>
                <a:cubicBezTo>
                  <a:pt x="4374" y="5309"/>
                  <a:pt x="2152" y="16040"/>
                  <a:pt x="945" y="27343"/>
                </a:cubicBezTo>
                <a:cubicBezTo>
                  <a:pt x="-261" y="38646"/>
                  <a:pt x="-1531" y="63411"/>
                  <a:pt x="6660" y="700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461" name="Google Shape;461;p26"/>
          <p:cNvSpPr/>
          <p:nvPr/>
        </p:nvSpPr>
        <p:spPr>
          <a:xfrm>
            <a:off x="-447646" y="-1834025"/>
            <a:ext cx="5181658" cy="2924371"/>
          </a:xfrm>
          <a:custGeom>
            <a:rect b="b" l="l" r="r" t="t"/>
            <a:pathLst>
              <a:path extrusionOk="0" h="113041" w="200296">
                <a:moveTo>
                  <a:pt x="79511" y="43012"/>
                </a:moveTo>
                <a:cubicBezTo>
                  <a:pt x="73161" y="52220"/>
                  <a:pt x="77416" y="61872"/>
                  <a:pt x="64271" y="66634"/>
                </a:cubicBezTo>
                <a:cubicBezTo>
                  <a:pt x="51127" y="71397"/>
                  <a:pt x="4391" y="64285"/>
                  <a:pt x="644" y="71587"/>
                </a:cubicBezTo>
                <a:cubicBezTo>
                  <a:pt x="-3102" y="78890"/>
                  <a:pt x="11884" y="104861"/>
                  <a:pt x="41792" y="110449"/>
                </a:cubicBezTo>
                <a:cubicBezTo>
                  <a:pt x="71701" y="116037"/>
                  <a:pt x="155013" y="111656"/>
                  <a:pt x="180095" y="105115"/>
                </a:cubicBezTo>
                <a:cubicBezTo>
                  <a:pt x="205178" y="98575"/>
                  <a:pt x="203781" y="78001"/>
                  <a:pt x="192287" y="71206"/>
                </a:cubicBezTo>
                <a:cubicBezTo>
                  <a:pt x="180794" y="64412"/>
                  <a:pt x="116214" y="70508"/>
                  <a:pt x="111134" y="64348"/>
                </a:cubicBezTo>
                <a:cubicBezTo>
                  <a:pt x="106054" y="58189"/>
                  <a:pt x="150504" y="44790"/>
                  <a:pt x="161807" y="34249"/>
                </a:cubicBezTo>
                <a:cubicBezTo>
                  <a:pt x="173110" y="23708"/>
                  <a:pt x="188858" y="4912"/>
                  <a:pt x="178952" y="1102"/>
                </a:cubicBezTo>
                <a:cubicBezTo>
                  <a:pt x="169046" y="-2708"/>
                  <a:pt x="118945" y="4404"/>
                  <a:pt x="102371" y="11389"/>
                </a:cubicBezTo>
                <a:cubicBezTo>
                  <a:pt x="85798" y="18374"/>
                  <a:pt x="85861" y="33805"/>
                  <a:pt x="79511" y="4301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462" name="Google Shape;462;p26"/>
          <p:cNvSpPr/>
          <p:nvPr/>
        </p:nvSpPr>
        <p:spPr>
          <a:xfrm>
            <a:off x="-278014" y="305996"/>
            <a:ext cx="1570206" cy="1937120"/>
          </a:xfrm>
          <a:custGeom>
            <a:rect b="b" l="l" r="r" t="t"/>
            <a:pathLst>
              <a:path extrusionOk="0" h="74879" w="60696">
                <a:moveTo>
                  <a:pt x="6660" y="70015"/>
                </a:moveTo>
                <a:cubicBezTo>
                  <a:pt x="14852" y="76619"/>
                  <a:pt x="41522" y="77191"/>
                  <a:pt x="50094" y="66967"/>
                </a:cubicBezTo>
                <a:cubicBezTo>
                  <a:pt x="58667" y="56744"/>
                  <a:pt x="64128" y="19469"/>
                  <a:pt x="58095" y="8674"/>
                </a:cubicBezTo>
                <a:cubicBezTo>
                  <a:pt x="52063" y="-2121"/>
                  <a:pt x="23424" y="-914"/>
                  <a:pt x="13899" y="2197"/>
                </a:cubicBezTo>
                <a:cubicBezTo>
                  <a:pt x="4374" y="5309"/>
                  <a:pt x="2152" y="16040"/>
                  <a:pt x="945" y="27343"/>
                </a:cubicBezTo>
                <a:cubicBezTo>
                  <a:pt x="-261" y="38646"/>
                  <a:pt x="-1531" y="63411"/>
                  <a:pt x="6660" y="700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463" name="Google Shape;463;p26"/>
          <p:cNvSpPr/>
          <p:nvPr/>
        </p:nvSpPr>
        <p:spPr>
          <a:xfrm>
            <a:off x="402158" y="3630881"/>
            <a:ext cx="3143127" cy="2028570"/>
          </a:xfrm>
          <a:custGeom>
            <a:rect b="b" l="l" r="r" t="t"/>
            <a:pathLst>
              <a:path extrusionOk="0" h="78414" w="121497">
                <a:moveTo>
                  <a:pt x="50852" y="72933"/>
                </a:moveTo>
                <a:cubicBezTo>
                  <a:pt x="30659" y="64869"/>
                  <a:pt x="-2361" y="32103"/>
                  <a:pt x="179" y="20355"/>
                </a:cubicBezTo>
                <a:cubicBezTo>
                  <a:pt x="2719" y="8608"/>
                  <a:pt x="45899" y="-5616"/>
                  <a:pt x="66092" y="2448"/>
                </a:cubicBezTo>
                <a:cubicBezTo>
                  <a:pt x="86285" y="10513"/>
                  <a:pt x="123877" y="56995"/>
                  <a:pt x="121337" y="68742"/>
                </a:cubicBezTo>
                <a:cubicBezTo>
                  <a:pt x="118797" y="80490"/>
                  <a:pt x="71045" y="80998"/>
                  <a:pt x="50852" y="7293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64" name="Google Shape;464;p26"/>
          <p:cNvSpPr/>
          <p:nvPr/>
        </p:nvSpPr>
        <p:spPr>
          <a:xfrm>
            <a:off x="6241580" y="-444576"/>
            <a:ext cx="2738857" cy="2821537"/>
          </a:xfrm>
          <a:custGeom>
            <a:rect b="b" l="l" r="r" t="t"/>
            <a:pathLst>
              <a:path extrusionOk="0" h="109066" w="105870">
                <a:moveTo>
                  <a:pt x="94107" y="19781"/>
                </a:moveTo>
                <a:cubicBezTo>
                  <a:pt x="78423" y="2827"/>
                  <a:pt x="0" y="-7651"/>
                  <a:pt x="0" y="7208"/>
                </a:cubicBezTo>
                <a:cubicBezTo>
                  <a:pt x="0" y="22067"/>
                  <a:pt x="78423" y="106840"/>
                  <a:pt x="94107" y="108935"/>
                </a:cubicBezTo>
                <a:cubicBezTo>
                  <a:pt x="109792" y="111031"/>
                  <a:pt x="109792" y="36736"/>
                  <a:pt x="94107" y="1978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65" name="Google Shape;465;p26"/>
          <p:cNvSpPr/>
          <p:nvPr/>
        </p:nvSpPr>
        <p:spPr>
          <a:xfrm>
            <a:off x="7551412" y="1867279"/>
            <a:ext cx="1970440" cy="3345198"/>
          </a:xfrm>
          <a:custGeom>
            <a:rect b="b" l="l" r="r" t="t"/>
            <a:pathLst>
              <a:path extrusionOk="0" h="129308" w="76167">
                <a:moveTo>
                  <a:pt x="65572" y="14996"/>
                </a:moveTo>
                <a:cubicBezTo>
                  <a:pt x="54015" y="-4244"/>
                  <a:pt x="-595" y="-5197"/>
                  <a:pt x="40" y="13853"/>
                </a:cubicBezTo>
                <a:cubicBezTo>
                  <a:pt x="675" y="32903"/>
                  <a:pt x="58460" y="129106"/>
                  <a:pt x="69382" y="129296"/>
                </a:cubicBezTo>
                <a:cubicBezTo>
                  <a:pt x="80304" y="129487"/>
                  <a:pt x="77129" y="34237"/>
                  <a:pt x="65572" y="149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466" name="Google Shape;466;p26"/>
          <p:cNvSpPr/>
          <p:nvPr/>
        </p:nvSpPr>
        <p:spPr>
          <a:xfrm>
            <a:off x="6633819" y="3737829"/>
            <a:ext cx="2814759" cy="2085122"/>
          </a:xfrm>
          <a:custGeom>
            <a:rect b="b" l="l" r="r" t="t"/>
            <a:pathLst>
              <a:path extrusionOk="0" h="80600" w="108804">
                <a:moveTo>
                  <a:pt x="89231" y="8601"/>
                </a:moveTo>
                <a:cubicBezTo>
                  <a:pt x="72086" y="4220"/>
                  <a:pt x="11063" y="-6385"/>
                  <a:pt x="1982" y="5553"/>
                </a:cubicBezTo>
                <a:cubicBezTo>
                  <a:pt x="-7098" y="17491"/>
                  <a:pt x="17603" y="75848"/>
                  <a:pt x="34748" y="80229"/>
                </a:cubicBezTo>
                <a:cubicBezTo>
                  <a:pt x="51893" y="84611"/>
                  <a:pt x="95772" y="43780"/>
                  <a:pt x="104852" y="31842"/>
                </a:cubicBezTo>
                <a:cubicBezTo>
                  <a:pt x="113933" y="19904"/>
                  <a:pt x="106376" y="12983"/>
                  <a:pt x="89231" y="86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67" name="Google Shape;467;p26"/>
          <p:cNvSpPr/>
          <p:nvPr/>
        </p:nvSpPr>
        <p:spPr>
          <a:xfrm>
            <a:off x="-1029600" y="2977314"/>
            <a:ext cx="3403431" cy="2628470"/>
          </a:xfrm>
          <a:custGeom>
            <a:rect b="b" l="l" r="r" t="t"/>
            <a:pathLst>
              <a:path extrusionOk="0" h="101603" w="131559">
                <a:moveTo>
                  <a:pt x="62722" y="12429"/>
                </a:moveTo>
                <a:cubicBezTo>
                  <a:pt x="46466" y="9953"/>
                  <a:pt x="38529" y="-2874"/>
                  <a:pt x="33385" y="618"/>
                </a:cubicBezTo>
                <a:cubicBezTo>
                  <a:pt x="28242" y="4111"/>
                  <a:pt x="37386" y="27034"/>
                  <a:pt x="31861" y="33384"/>
                </a:cubicBezTo>
                <a:cubicBezTo>
                  <a:pt x="26337" y="39734"/>
                  <a:pt x="2143" y="32813"/>
                  <a:pt x="238" y="38718"/>
                </a:cubicBezTo>
                <a:cubicBezTo>
                  <a:pt x="-1667" y="44624"/>
                  <a:pt x="18082" y="58340"/>
                  <a:pt x="20431" y="68817"/>
                </a:cubicBezTo>
                <a:cubicBezTo>
                  <a:pt x="22781" y="79295"/>
                  <a:pt x="10335" y="101901"/>
                  <a:pt x="14335" y="101583"/>
                </a:cubicBezTo>
                <a:cubicBezTo>
                  <a:pt x="18336" y="101266"/>
                  <a:pt x="31353" y="67801"/>
                  <a:pt x="44434" y="66912"/>
                </a:cubicBezTo>
                <a:cubicBezTo>
                  <a:pt x="57515" y="66023"/>
                  <a:pt x="84249" y="96440"/>
                  <a:pt x="92821" y="96249"/>
                </a:cubicBezTo>
                <a:cubicBezTo>
                  <a:pt x="101394" y="96059"/>
                  <a:pt x="89519" y="79231"/>
                  <a:pt x="95869" y="65769"/>
                </a:cubicBezTo>
                <a:cubicBezTo>
                  <a:pt x="102219" y="52307"/>
                  <a:pt x="136446" y="24367"/>
                  <a:pt x="130921" y="15477"/>
                </a:cubicBezTo>
                <a:cubicBezTo>
                  <a:pt x="125397" y="6587"/>
                  <a:pt x="78978" y="14906"/>
                  <a:pt x="62722" y="1242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468" name="Google Shape;468;p2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790575" y="-695600"/>
            <a:ext cx="8839204" cy="3150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469" name="Google Shape;469;p26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-37499" y="3753124"/>
            <a:ext cx="3246375" cy="25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0" name="Google Shape;470;p26"/>
          <p:cNvPicPr preferRelativeResize="0"/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4717419" y="2561825"/>
            <a:ext cx="5146015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26"/>
          <p:cNvSpPr/>
          <p:nvPr/>
        </p:nvSpPr>
        <p:spPr>
          <a:xfrm rot="-729839">
            <a:off x="-1312779" y="-1273683"/>
            <a:ext cx="7419607" cy="2818660"/>
          </a:xfrm>
          <a:custGeom>
            <a:rect b="b" l="l" r="r" t="t"/>
            <a:pathLst>
              <a:path extrusionOk="0" h="112752" w="296799">
                <a:moveTo>
                  <a:pt x="0" y="112752"/>
                </a:moveTo>
                <a:cubicBezTo>
                  <a:pt x="1346" y="95249"/>
                  <a:pt x="25325" y="73615"/>
                  <a:pt x="41529" y="80367"/>
                </a:cubicBezTo>
                <a:cubicBezTo>
                  <a:pt x="49648" y="83750"/>
                  <a:pt x="40565" y="110791"/>
                  <a:pt x="33528" y="105513"/>
                </a:cubicBezTo>
                <a:cubicBezTo>
                  <a:pt x="23523" y="98009"/>
                  <a:pt x="22845" y="80334"/>
                  <a:pt x="27051" y="68556"/>
                </a:cubicBezTo>
                <a:cubicBezTo>
                  <a:pt x="32375" y="53648"/>
                  <a:pt x="44433" y="40036"/>
                  <a:pt x="58674" y="33123"/>
                </a:cubicBezTo>
                <a:cubicBezTo>
                  <a:pt x="87556" y="19103"/>
                  <a:pt x="123145" y="19512"/>
                  <a:pt x="154686" y="25503"/>
                </a:cubicBezTo>
                <a:cubicBezTo>
                  <a:pt x="174830" y="29329"/>
                  <a:pt x="202605" y="34024"/>
                  <a:pt x="209550" y="53316"/>
                </a:cubicBezTo>
                <a:cubicBezTo>
                  <a:pt x="215349" y="69424"/>
                  <a:pt x="194197" y="87706"/>
                  <a:pt x="178308" y="94083"/>
                </a:cubicBezTo>
                <a:cubicBezTo>
                  <a:pt x="149864" y="105499"/>
                  <a:pt x="117417" y="116544"/>
                  <a:pt x="87630" y="109323"/>
                </a:cubicBezTo>
                <a:cubicBezTo>
                  <a:pt x="72570" y="105672"/>
                  <a:pt x="72234" y="105775"/>
                  <a:pt x="58674" y="98274"/>
                </a:cubicBezTo>
                <a:cubicBezTo>
                  <a:pt x="50543" y="93776"/>
                  <a:pt x="47136" y="81573"/>
                  <a:pt x="48387" y="72366"/>
                </a:cubicBezTo>
                <a:cubicBezTo>
                  <a:pt x="52758" y="40207"/>
                  <a:pt x="89221" y="15858"/>
                  <a:pt x="120396" y="6834"/>
                </a:cubicBezTo>
                <a:cubicBezTo>
                  <a:pt x="177290" y="-9635"/>
                  <a:pt x="241765" y="6275"/>
                  <a:pt x="296799" y="2817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72" name="Google Shape;472;p26"/>
          <p:cNvSpPr/>
          <p:nvPr/>
        </p:nvSpPr>
        <p:spPr>
          <a:xfrm>
            <a:off x="5814725" y="2495139"/>
            <a:ext cx="3752850" cy="2967575"/>
          </a:xfrm>
          <a:custGeom>
            <a:rect b="b" l="l" r="r" t="t"/>
            <a:pathLst>
              <a:path extrusionOk="0" h="118703" w="150114">
                <a:moveTo>
                  <a:pt x="150114" y="3260"/>
                </a:moveTo>
                <a:cubicBezTo>
                  <a:pt x="132632" y="-625"/>
                  <a:pt x="113939" y="-1091"/>
                  <a:pt x="96393" y="2498"/>
                </a:cubicBezTo>
                <a:cubicBezTo>
                  <a:pt x="90131" y="3779"/>
                  <a:pt x="80111" y="8939"/>
                  <a:pt x="81915" y="15071"/>
                </a:cubicBezTo>
                <a:cubicBezTo>
                  <a:pt x="87326" y="33469"/>
                  <a:pt x="117068" y="30428"/>
                  <a:pt x="134874" y="37550"/>
                </a:cubicBezTo>
                <a:cubicBezTo>
                  <a:pt x="139256" y="39303"/>
                  <a:pt x="144996" y="39489"/>
                  <a:pt x="147828" y="43265"/>
                </a:cubicBezTo>
                <a:cubicBezTo>
                  <a:pt x="151033" y="47538"/>
                  <a:pt x="146392" y="54485"/>
                  <a:pt x="142875" y="58505"/>
                </a:cubicBezTo>
                <a:cubicBezTo>
                  <a:pt x="130330" y="72842"/>
                  <a:pt x="107011" y="75884"/>
                  <a:pt x="88011" y="74507"/>
                </a:cubicBezTo>
                <a:cubicBezTo>
                  <a:pt x="73211" y="73435"/>
                  <a:pt x="57512" y="63466"/>
                  <a:pt x="43815" y="69173"/>
                </a:cubicBezTo>
                <a:cubicBezTo>
                  <a:pt x="31376" y="74356"/>
                  <a:pt x="24669" y="88192"/>
                  <a:pt x="16002" y="98510"/>
                </a:cubicBezTo>
                <a:cubicBezTo>
                  <a:pt x="10478" y="105086"/>
                  <a:pt x="948" y="110167"/>
                  <a:pt x="0" y="11870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73" name="Google Shape;473;p26"/>
          <p:cNvSpPr/>
          <p:nvPr/>
        </p:nvSpPr>
        <p:spPr>
          <a:xfrm>
            <a:off x="-1795750" y="4037641"/>
            <a:ext cx="2720025" cy="1291725"/>
          </a:xfrm>
          <a:custGeom>
            <a:rect b="b" l="l" r="r" t="t"/>
            <a:pathLst>
              <a:path extrusionOk="0" h="51669" w="108801">
                <a:moveTo>
                  <a:pt x="100584" y="45192"/>
                </a:moveTo>
                <a:cubicBezTo>
                  <a:pt x="86437" y="45192"/>
                  <a:pt x="68478" y="26160"/>
                  <a:pt x="73152" y="12807"/>
                </a:cubicBezTo>
                <a:cubicBezTo>
                  <a:pt x="76419" y="3472"/>
                  <a:pt x="90608" y="-1784"/>
                  <a:pt x="100203" y="615"/>
                </a:cubicBezTo>
                <a:cubicBezTo>
                  <a:pt x="104214" y="1618"/>
                  <a:pt x="107940" y="5675"/>
                  <a:pt x="108585" y="9759"/>
                </a:cubicBezTo>
                <a:cubicBezTo>
                  <a:pt x="110312" y="20698"/>
                  <a:pt x="92148" y="25337"/>
                  <a:pt x="81915" y="29571"/>
                </a:cubicBezTo>
                <a:cubicBezTo>
                  <a:pt x="55783" y="40384"/>
                  <a:pt x="28175" y="49219"/>
                  <a:pt x="0" y="5166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74" name="Google Shape;474;p26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2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_1_1"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27"/>
          <p:cNvSpPr/>
          <p:nvPr/>
        </p:nvSpPr>
        <p:spPr>
          <a:xfrm flipH="1" rot="-4571442">
            <a:off x="3369710" y="3211144"/>
            <a:ext cx="1570222" cy="1937140"/>
          </a:xfrm>
          <a:custGeom>
            <a:rect b="b" l="l" r="r" t="t"/>
            <a:pathLst>
              <a:path extrusionOk="0" h="74879" w="60696">
                <a:moveTo>
                  <a:pt x="6660" y="70015"/>
                </a:moveTo>
                <a:cubicBezTo>
                  <a:pt x="14852" y="76619"/>
                  <a:pt x="41522" y="77191"/>
                  <a:pt x="50094" y="66967"/>
                </a:cubicBezTo>
                <a:cubicBezTo>
                  <a:pt x="58667" y="56744"/>
                  <a:pt x="64128" y="19469"/>
                  <a:pt x="58095" y="8674"/>
                </a:cubicBezTo>
                <a:cubicBezTo>
                  <a:pt x="52063" y="-2121"/>
                  <a:pt x="23424" y="-914"/>
                  <a:pt x="13899" y="2197"/>
                </a:cubicBezTo>
                <a:cubicBezTo>
                  <a:pt x="4374" y="5309"/>
                  <a:pt x="2152" y="16040"/>
                  <a:pt x="945" y="27343"/>
                </a:cubicBezTo>
                <a:cubicBezTo>
                  <a:pt x="-261" y="38646"/>
                  <a:pt x="-1531" y="63411"/>
                  <a:pt x="6660" y="700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478" name="Google Shape;478;p27"/>
          <p:cNvSpPr/>
          <p:nvPr/>
        </p:nvSpPr>
        <p:spPr>
          <a:xfrm flipH="1">
            <a:off x="4342158" y="-1834025"/>
            <a:ext cx="5181658" cy="2924371"/>
          </a:xfrm>
          <a:custGeom>
            <a:rect b="b" l="l" r="r" t="t"/>
            <a:pathLst>
              <a:path extrusionOk="0" h="113041" w="200296">
                <a:moveTo>
                  <a:pt x="79511" y="43012"/>
                </a:moveTo>
                <a:cubicBezTo>
                  <a:pt x="73161" y="52220"/>
                  <a:pt x="77416" y="61872"/>
                  <a:pt x="64271" y="66634"/>
                </a:cubicBezTo>
                <a:cubicBezTo>
                  <a:pt x="51127" y="71397"/>
                  <a:pt x="4391" y="64285"/>
                  <a:pt x="644" y="71587"/>
                </a:cubicBezTo>
                <a:cubicBezTo>
                  <a:pt x="-3102" y="78890"/>
                  <a:pt x="11884" y="104861"/>
                  <a:pt x="41792" y="110449"/>
                </a:cubicBezTo>
                <a:cubicBezTo>
                  <a:pt x="71701" y="116037"/>
                  <a:pt x="155013" y="111656"/>
                  <a:pt x="180095" y="105115"/>
                </a:cubicBezTo>
                <a:cubicBezTo>
                  <a:pt x="205178" y="98575"/>
                  <a:pt x="203781" y="78001"/>
                  <a:pt x="192287" y="71206"/>
                </a:cubicBezTo>
                <a:cubicBezTo>
                  <a:pt x="180794" y="64412"/>
                  <a:pt x="116214" y="70508"/>
                  <a:pt x="111134" y="64348"/>
                </a:cubicBezTo>
                <a:cubicBezTo>
                  <a:pt x="106054" y="58189"/>
                  <a:pt x="150504" y="44790"/>
                  <a:pt x="161807" y="34249"/>
                </a:cubicBezTo>
                <a:cubicBezTo>
                  <a:pt x="173110" y="23708"/>
                  <a:pt x="188858" y="4912"/>
                  <a:pt x="178952" y="1102"/>
                </a:cubicBezTo>
                <a:cubicBezTo>
                  <a:pt x="169046" y="-2708"/>
                  <a:pt x="118945" y="4404"/>
                  <a:pt x="102371" y="11389"/>
                </a:cubicBezTo>
                <a:cubicBezTo>
                  <a:pt x="85798" y="18374"/>
                  <a:pt x="85861" y="33805"/>
                  <a:pt x="79511" y="4301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479" name="Google Shape;479;p27"/>
          <p:cNvSpPr/>
          <p:nvPr/>
        </p:nvSpPr>
        <p:spPr>
          <a:xfrm flipH="1">
            <a:off x="802152" y="-371916"/>
            <a:ext cx="1570206" cy="1937120"/>
          </a:xfrm>
          <a:custGeom>
            <a:rect b="b" l="l" r="r" t="t"/>
            <a:pathLst>
              <a:path extrusionOk="0" h="74879" w="60696">
                <a:moveTo>
                  <a:pt x="6660" y="70015"/>
                </a:moveTo>
                <a:cubicBezTo>
                  <a:pt x="14852" y="76619"/>
                  <a:pt x="41522" y="77191"/>
                  <a:pt x="50094" y="66967"/>
                </a:cubicBezTo>
                <a:cubicBezTo>
                  <a:pt x="58667" y="56744"/>
                  <a:pt x="64128" y="19469"/>
                  <a:pt x="58095" y="8674"/>
                </a:cubicBezTo>
                <a:cubicBezTo>
                  <a:pt x="52063" y="-2121"/>
                  <a:pt x="23424" y="-914"/>
                  <a:pt x="13899" y="2197"/>
                </a:cubicBezTo>
                <a:cubicBezTo>
                  <a:pt x="4374" y="5309"/>
                  <a:pt x="2152" y="16040"/>
                  <a:pt x="945" y="27343"/>
                </a:cubicBezTo>
                <a:cubicBezTo>
                  <a:pt x="-261" y="38646"/>
                  <a:pt x="-1531" y="63411"/>
                  <a:pt x="6660" y="700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480" name="Google Shape;480;p27"/>
          <p:cNvSpPr/>
          <p:nvPr/>
        </p:nvSpPr>
        <p:spPr>
          <a:xfrm flipH="1">
            <a:off x="5530883" y="3630881"/>
            <a:ext cx="3143127" cy="2028570"/>
          </a:xfrm>
          <a:custGeom>
            <a:rect b="b" l="l" r="r" t="t"/>
            <a:pathLst>
              <a:path extrusionOk="0" h="78414" w="121497">
                <a:moveTo>
                  <a:pt x="50852" y="72933"/>
                </a:moveTo>
                <a:cubicBezTo>
                  <a:pt x="30659" y="64869"/>
                  <a:pt x="-2361" y="32103"/>
                  <a:pt x="179" y="20355"/>
                </a:cubicBezTo>
                <a:cubicBezTo>
                  <a:pt x="2719" y="8608"/>
                  <a:pt x="45899" y="-5616"/>
                  <a:pt x="66092" y="2448"/>
                </a:cubicBezTo>
                <a:cubicBezTo>
                  <a:pt x="86285" y="10513"/>
                  <a:pt x="123877" y="56995"/>
                  <a:pt x="121337" y="68742"/>
                </a:cubicBezTo>
                <a:cubicBezTo>
                  <a:pt x="118797" y="80490"/>
                  <a:pt x="71045" y="80998"/>
                  <a:pt x="50852" y="729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481" name="Google Shape;481;p27"/>
          <p:cNvSpPr/>
          <p:nvPr/>
        </p:nvSpPr>
        <p:spPr>
          <a:xfrm flipH="1">
            <a:off x="7439507" y="2495149"/>
            <a:ext cx="2738857" cy="2821537"/>
          </a:xfrm>
          <a:custGeom>
            <a:rect b="b" l="l" r="r" t="t"/>
            <a:pathLst>
              <a:path extrusionOk="0" h="109066" w="105870">
                <a:moveTo>
                  <a:pt x="94107" y="19781"/>
                </a:moveTo>
                <a:cubicBezTo>
                  <a:pt x="78423" y="2827"/>
                  <a:pt x="0" y="-7651"/>
                  <a:pt x="0" y="7208"/>
                </a:cubicBezTo>
                <a:cubicBezTo>
                  <a:pt x="0" y="22067"/>
                  <a:pt x="78423" y="106840"/>
                  <a:pt x="94107" y="108935"/>
                </a:cubicBezTo>
                <a:cubicBezTo>
                  <a:pt x="109792" y="111031"/>
                  <a:pt x="109792" y="36736"/>
                  <a:pt x="94107" y="1978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82" name="Google Shape;482;p27"/>
          <p:cNvSpPr/>
          <p:nvPr/>
        </p:nvSpPr>
        <p:spPr>
          <a:xfrm flipH="1">
            <a:off x="-445684" y="1867279"/>
            <a:ext cx="1970440" cy="3345198"/>
          </a:xfrm>
          <a:custGeom>
            <a:rect b="b" l="l" r="r" t="t"/>
            <a:pathLst>
              <a:path extrusionOk="0" h="129308" w="76167">
                <a:moveTo>
                  <a:pt x="65572" y="14996"/>
                </a:moveTo>
                <a:cubicBezTo>
                  <a:pt x="54015" y="-4244"/>
                  <a:pt x="-595" y="-5197"/>
                  <a:pt x="40" y="13853"/>
                </a:cubicBezTo>
                <a:cubicBezTo>
                  <a:pt x="675" y="32903"/>
                  <a:pt x="58460" y="129106"/>
                  <a:pt x="69382" y="129296"/>
                </a:cubicBezTo>
                <a:cubicBezTo>
                  <a:pt x="80304" y="129487"/>
                  <a:pt x="77129" y="34237"/>
                  <a:pt x="65572" y="149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483" name="Google Shape;483;p27"/>
          <p:cNvSpPr/>
          <p:nvPr/>
        </p:nvSpPr>
        <p:spPr>
          <a:xfrm flipH="1">
            <a:off x="-372410" y="3737829"/>
            <a:ext cx="2814759" cy="2085122"/>
          </a:xfrm>
          <a:custGeom>
            <a:rect b="b" l="l" r="r" t="t"/>
            <a:pathLst>
              <a:path extrusionOk="0" h="80600" w="108804">
                <a:moveTo>
                  <a:pt x="89231" y="8601"/>
                </a:moveTo>
                <a:cubicBezTo>
                  <a:pt x="72086" y="4220"/>
                  <a:pt x="11063" y="-6385"/>
                  <a:pt x="1982" y="5553"/>
                </a:cubicBezTo>
                <a:cubicBezTo>
                  <a:pt x="-7098" y="17491"/>
                  <a:pt x="17603" y="75848"/>
                  <a:pt x="34748" y="80229"/>
                </a:cubicBezTo>
                <a:cubicBezTo>
                  <a:pt x="51893" y="84611"/>
                  <a:pt x="95772" y="43780"/>
                  <a:pt x="104852" y="31842"/>
                </a:cubicBezTo>
                <a:cubicBezTo>
                  <a:pt x="113933" y="19904"/>
                  <a:pt x="106376" y="12983"/>
                  <a:pt x="89231" y="86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84" name="Google Shape;484;p27"/>
          <p:cNvSpPr/>
          <p:nvPr/>
        </p:nvSpPr>
        <p:spPr>
          <a:xfrm flipH="1">
            <a:off x="-1056325" y="-11"/>
            <a:ext cx="3403431" cy="2628470"/>
          </a:xfrm>
          <a:custGeom>
            <a:rect b="b" l="l" r="r" t="t"/>
            <a:pathLst>
              <a:path extrusionOk="0" h="101603" w="131559">
                <a:moveTo>
                  <a:pt x="62722" y="12429"/>
                </a:moveTo>
                <a:cubicBezTo>
                  <a:pt x="46466" y="9953"/>
                  <a:pt x="38529" y="-2874"/>
                  <a:pt x="33385" y="618"/>
                </a:cubicBezTo>
                <a:cubicBezTo>
                  <a:pt x="28242" y="4111"/>
                  <a:pt x="37386" y="27034"/>
                  <a:pt x="31861" y="33384"/>
                </a:cubicBezTo>
                <a:cubicBezTo>
                  <a:pt x="26337" y="39734"/>
                  <a:pt x="2143" y="32813"/>
                  <a:pt x="238" y="38718"/>
                </a:cubicBezTo>
                <a:cubicBezTo>
                  <a:pt x="-1667" y="44624"/>
                  <a:pt x="18082" y="58340"/>
                  <a:pt x="20431" y="68817"/>
                </a:cubicBezTo>
                <a:cubicBezTo>
                  <a:pt x="22781" y="79295"/>
                  <a:pt x="10335" y="101901"/>
                  <a:pt x="14335" y="101583"/>
                </a:cubicBezTo>
                <a:cubicBezTo>
                  <a:pt x="18336" y="101266"/>
                  <a:pt x="31353" y="67801"/>
                  <a:pt x="44434" y="66912"/>
                </a:cubicBezTo>
                <a:cubicBezTo>
                  <a:pt x="57515" y="66023"/>
                  <a:pt x="84249" y="96440"/>
                  <a:pt x="92821" y="96249"/>
                </a:cubicBezTo>
                <a:cubicBezTo>
                  <a:pt x="101394" y="96059"/>
                  <a:pt x="89519" y="79231"/>
                  <a:pt x="95869" y="65769"/>
                </a:cubicBezTo>
                <a:cubicBezTo>
                  <a:pt x="102219" y="52307"/>
                  <a:pt x="136446" y="24367"/>
                  <a:pt x="130921" y="15477"/>
                </a:cubicBezTo>
                <a:cubicBezTo>
                  <a:pt x="125397" y="6587"/>
                  <a:pt x="78978" y="14906"/>
                  <a:pt x="62722" y="1242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485" name="Google Shape;485;p2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>
            <a:off x="3731690" y="3069813"/>
            <a:ext cx="8839204" cy="3150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486" name="Google Shape;486;p27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flipH="1">
            <a:off x="7315092" y="-847451"/>
            <a:ext cx="3246375" cy="25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Google Shape;487;p27"/>
          <p:cNvPicPr preferRelativeResize="0"/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 flipH="1">
            <a:off x="-787265" y="2561825"/>
            <a:ext cx="5146015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27"/>
          <p:cNvSpPr/>
          <p:nvPr/>
        </p:nvSpPr>
        <p:spPr>
          <a:xfrm flipH="1" rot="729839">
            <a:off x="2969341" y="-1273683"/>
            <a:ext cx="7419607" cy="2818660"/>
          </a:xfrm>
          <a:custGeom>
            <a:rect b="b" l="l" r="r" t="t"/>
            <a:pathLst>
              <a:path extrusionOk="0" h="112752" w="296799">
                <a:moveTo>
                  <a:pt x="0" y="112752"/>
                </a:moveTo>
                <a:cubicBezTo>
                  <a:pt x="1346" y="95249"/>
                  <a:pt x="25325" y="73615"/>
                  <a:pt x="41529" y="80367"/>
                </a:cubicBezTo>
                <a:cubicBezTo>
                  <a:pt x="49648" y="83750"/>
                  <a:pt x="40565" y="110791"/>
                  <a:pt x="33528" y="105513"/>
                </a:cubicBezTo>
                <a:cubicBezTo>
                  <a:pt x="23523" y="98009"/>
                  <a:pt x="22845" y="80334"/>
                  <a:pt x="27051" y="68556"/>
                </a:cubicBezTo>
                <a:cubicBezTo>
                  <a:pt x="32375" y="53648"/>
                  <a:pt x="44433" y="40036"/>
                  <a:pt x="58674" y="33123"/>
                </a:cubicBezTo>
                <a:cubicBezTo>
                  <a:pt x="87556" y="19103"/>
                  <a:pt x="123145" y="19512"/>
                  <a:pt x="154686" y="25503"/>
                </a:cubicBezTo>
                <a:cubicBezTo>
                  <a:pt x="174830" y="29329"/>
                  <a:pt x="202605" y="34024"/>
                  <a:pt x="209550" y="53316"/>
                </a:cubicBezTo>
                <a:cubicBezTo>
                  <a:pt x="215349" y="69424"/>
                  <a:pt x="194197" y="87706"/>
                  <a:pt x="178308" y="94083"/>
                </a:cubicBezTo>
                <a:cubicBezTo>
                  <a:pt x="149864" y="105499"/>
                  <a:pt x="117417" y="116544"/>
                  <a:pt x="87630" y="109323"/>
                </a:cubicBezTo>
                <a:cubicBezTo>
                  <a:pt x="72570" y="105672"/>
                  <a:pt x="72234" y="105775"/>
                  <a:pt x="58674" y="98274"/>
                </a:cubicBezTo>
                <a:cubicBezTo>
                  <a:pt x="50543" y="93776"/>
                  <a:pt x="47136" y="81573"/>
                  <a:pt x="48387" y="72366"/>
                </a:cubicBezTo>
                <a:cubicBezTo>
                  <a:pt x="52758" y="40207"/>
                  <a:pt x="89221" y="15858"/>
                  <a:pt x="120396" y="6834"/>
                </a:cubicBezTo>
                <a:cubicBezTo>
                  <a:pt x="177290" y="-9635"/>
                  <a:pt x="241765" y="6275"/>
                  <a:pt x="296799" y="2817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89" name="Google Shape;489;p27"/>
          <p:cNvSpPr/>
          <p:nvPr/>
        </p:nvSpPr>
        <p:spPr>
          <a:xfrm flipH="1">
            <a:off x="-491406" y="2495139"/>
            <a:ext cx="3752850" cy="2967575"/>
          </a:xfrm>
          <a:custGeom>
            <a:rect b="b" l="l" r="r" t="t"/>
            <a:pathLst>
              <a:path extrusionOk="0" h="118703" w="150114">
                <a:moveTo>
                  <a:pt x="150114" y="3260"/>
                </a:moveTo>
                <a:cubicBezTo>
                  <a:pt x="132632" y="-625"/>
                  <a:pt x="113939" y="-1091"/>
                  <a:pt x="96393" y="2498"/>
                </a:cubicBezTo>
                <a:cubicBezTo>
                  <a:pt x="90131" y="3779"/>
                  <a:pt x="80111" y="8939"/>
                  <a:pt x="81915" y="15071"/>
                </a:cubicBezTo>
                <a:cubicBezTo>
                  <a:pt x="87326" y="33469"/>
                  <a:pt x="117068" y="30428"/>
                  <a:pt x="134874" y="37550"/>
                </a:cubicBezTo>
                <a:cubicBezTo>
                  <a:pt x="139256" y="39303"/>
                  <a:pt x="144996" y="39489"/>
                  <a:pt x="147828" y="43265"/>
                </a:cubicBezTo>
                <a:cubicBezTo>
                  <a:pt x="151033" y="47538"/>
                  <a:pt x="146392" y="54485"/>
                  <a:pt x="142875" y="58505"/>
                </a:cubicBezTo>
                <a:cubicBezTo>
                  <a:pt x="130330" y="72842"/>
                  <a:pt x="107011" y="75884"/>
                  <a:pt x="88011" y="74507"/>
                </a:cubicBezTo>
                <a:cubicBezTo>
                  <a:pt x="73211" y="73435"/>
                  <a:pt x="57512" y="63466"/>
                  <a:pt x="43815" y="69173"/>
                </a:cubicBezTo>
                <a:cubicBezTo>
                  <a:pt x="31376" y="74356"/>
                  <a:pt x="24669" y="88192"/>
                  <a:pt x="16002" y="98510"/>
                </a:cubicBezTo>
                <a:cubicBezTo>
                  <a:pt x="10478" y="105086"/>
                  <a:pt x="948" y="110167"/>
                  <a:pt x="0" y="11870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90" name="Google Shape;490;p27"/>
          <p:cNvSpPr/>
          <p:nvPr/>
        </p:nvSpPr>
        <p:spPr>
          <a:xfrm flipH="1">
            <a:off x="8151894" y="4037641"/>
            <a:ext cx="2720025" cy="1291725"/>
          </a:xfrm>
          <a:custGeom>
            <a:rect b="b" l="l" r="r" t="t"/>
            <a:pathLst>
              <a:path extrusionOk="0" h="51669" w="108801">
                <a:moveTo>
                  <a:pt x="100584" y="45192"/>
                </a:moveTo>
                <a:cubicBezTo>
                  <a:pt x="86437" y="45192"/>
                  <a:pt x="68478" y="26160"/>
                  <a:pt x="73152" y="12807"/>
                </a:cubicBezTo>
                <a:cubicBezTo>
                  <a:pt x="76419" y="3472"/>
                  <a:pt x="90608" y="-1784"/>
                  <a:pt x="100203" y="615"/>
                </a:cubicBezTo>
                <a:cubicBezTo>
                  <a:pt x="104214" y="1618"/>
                  <a:pt x="107940" y="5675"/>
                  <a:pt x="108585" y="9759"/>
                </a:cubicBezTo>
                <a:cubicBezTo>
                  <a:pt x="110312" y="20698"/>
                  <a:pt x="92148" y="25337"/>
                  <a:pt x="81915" y="29571"/>
                </a:cubicBezTo>
                <a:cubicBezTo>
                  <a:pt x="55783" y="40384"/>
                  <a:pt x="28175" y="49219"/>
                  <a:pt x="0" y="5166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91" name="Google Shape;491;p27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27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0_1_2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28"/>
          <p:cNvSpPr/>
          <p:nvPr/>
        </p:nvSpPr>
        <p:spPr>
          <a:xfrm>
            <a:off x="4188681" y="-805813"/>
            <a:ext cx="2034900" cy="2539650"/>
          </a:xfrm>
          <a:custGeom>
            <a:rect b="b" l="l" r="r" t="t"/>
            <a:pathLst>
              <a:path extrusionOk="0" h="101586" w="81396">
                <a:moveTo>
                  <a:pt x="3521" y="12954"/>
                </a:moveTo>
                <a:cubicBezTo>
                  <a:pt x="-6766" y="26861"/>
                  <a:pt x="8157" y="78359"/>
                  <a:pt x="17237" y="91440"/>
                </a:cubicBezTo>
                <a:cubicBezTo>
                  <a:pt x="26318" y="104521"/>
                  <a:pt x="47717" y="105347"/>
                  <a:pt x="58004" y="91440"/>
                </a:cubicBezTo>
                <a:cubicBezTo>
                  <a:pt x="68291" y="77534"/>
                  <a:pt x="88040" y="21082"/>
                  <a:pt x="78959" y="8001"/>
                </a:cubicBezTo>
                <a:cubicBezTo>
                  <a:pt x="69879" y="-5080"/>
                  <a:pt x="13808" y="-952"/>
                  <a:pt x="3521" y="1295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95" name="Google Shape;495;p28"/>
          <p:cNvSpPr/>
          <p:nvPr/>
        </p:nvSpPr>
        <p:spPr>
          <a:xfrm>
            <a:off x="7098202" y="-553388"/>
            <a:ext cx="1653100" cy="1803475"/>
          </a:xfrm>
          <a:custGeom>
            <a:rect b="b" l="l" r="r" t="t"/>
            <a:pathLst>
              <a:path extrusionOk="0" h="72139" w="66124">
                <a:moveTo>
                  <a:pt x="16680" y="3619"/>
                </a:moveTo>
                <a:cubicBezTo>
                  <a:pt x="5949" y="11811"/>
                  <a:pt x="-3005" y="51689"/>
                  <a:pt x="1059" y="62293"/>
                </a:cubicBezTo>
                <a:cubicBezTo>
                  <a:pt x="5123" y="72898"/>
                  <a:pt x="30333" y="75438"/>
                  <a:pt x="41064" y="67246"/>
                </a:cubicBezTo>
                <a:cubicBezTo>
                  <a:pt x="51796" y="59055"/>
                  <a:pt x="69512" y="23749"/>
                  <a:pt x="65448" y="13144"/>
                </a:cubicBezTo>
                <a:cubicBezTo>
                  <a:pt x="61384" y="2540"/>
                  <a:pt x="27412" y="-4572"/>
                  <a:pt x="16680" y="361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496" name="Google Shape;496;p28"/>
          <p:cNvSpPr/>
          <p:nvPr/>
        </p:nvSpPr>
        <p:spPr>
          <a:xfrm>
            <a:off x="-707932" y="419006"/>
            <a:ext cx="2376675" cy="2617525"/>
          </a:xfrm>
          <a:custGeom>
            <a:rect b="b" l="l" r="r" t="t"/>
            <a:pathLst>
              <a:path extrusionOk="0" h="104701" w="95067">
                <a:moveTo>
                  <a:pt x="14600" y="5871"/>
                </a:moveTo>
                <a:cubicBezTo>
                  <a:pt x="29078" y="-6956"/>
                  <a:pt x="82355" y="3458"/>
                  <a:pt x="91943" y="18063"/>
                </a:cubicBezTo>
                <a:cubicBezTo>
                  <a:pt x="101532" y="32668"/>
                  <a:pt x="86609" y="80674"/>
                  <a:pt x="72131" y="93501"/>
                </a:cubicBezTo>
                <a:cubicBezTo>
                  <a:pt x="57653" y="106328"/>
                  <a:pt x="14664" y="109630"/>
                  <a:pt x="5075" y="95025"/>
                </a:cubicBezTo>
                <a:cubicBezTo>
                  <a:pt x="-4513" y="80420"/>
                  <a:pt x="122" y="18698"/>
                  <a:pt x="14600" y="587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97" name="Google Shape;497;p28"/>
          <p:cNvSpPr/>
          <p:nvPr/>
        </p:nvSpPr>
        <p:spPr>
          <a:xfrm>
            <a:off x="-391207" y="3697020"/>
            <a:ext cx="3696050" cy="2647125"/>
          </a:xfrm>
          <a:custGeom>
            <a:rect b="b" l="l" r="r" t="t"/>
            <a:pathLst>
              <a:path extrusionOk="0" h="105885" w="147842">
                <a:moveTo>
                  <a:pt x="101372" y="5052"/>
                </a:moveTo>
                <a:cubicBezTo>
                  <a:pt x="79782" y="11529"/>
                  <a:pt x="15393" y="38199"/>
                  <a:pt x="3836" y="51153"/>
                </a:cubicBezTo>
                <a:cubicBezTo>
                  <a:pt x="-7721" y="64107"/>
                  <a:pt x="9234" y="74204"/>
                  <a:pt x="32030" y="82776"/>
                </a:cubicBezTo>
                <a:cubicBezTo>
                  <a:pt x="54827" y="91349"/>
                  <a:pt x="123724" y="114336"/>
                  <a:pt x="140615" y="102588"/>
                </a:cubicBezTo>
                <a:cubicBezTo>
                  <a:pt x="157506" y="90841"/>
                  <a:pt x="139917" y="28547"/>
                  <a:pt x="133376" y="12291"/>
                </a:cubicBezTo>
                <a:cubicBezTo>
                  <a:pt x="126836" y="-3965"/>
                  <a:pt x="122962" y="-1425"/>
                  <a:pt x="101372" y="505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498" name="Google Shape;498;p28"/>
          <p:cNvSpPr/>
          <p:nvPr/>
        </p:nvSpPr>
        <p:spPr>
          <a:xfrm>
            <a:off x="7476897" y="1714778"/>
            <a:ext cx="2724775" cy="2660025"/>
          </a:xfrm>
          <a:custGeom>
            <a:rect b="b" l="l" r="r" t="t"/>
            <a:pathLst>
              <a:path extrusionOk="0" h="106401" w="108991">
                <a:moveTo>
                  <a:pt x="101735" y="8142"/>
                </a:moveTo>
                <a:cubicBezTo>
                  <a:pt x="86051" y="-3034"/>
                  <a:pt x="9597" y="-3478"/>
                  <a:pt x="1151" y="12333"/>
                </a:cubicBezTo>
                <a:cubicBezTo>
                  <a:pt x="-7294" y="28145"/>
                  <a:pt x="35378" y="91835"/>
                  <a:pt x="51062" y="103011"/>
                </a:cubicBezTo>
                <a:cubicBezTo>
                  <a:pt x="66747" y="114187"/>
                  <a:pt x="86813" y="95201"/>
                  <a:pt x="95258" y="79389"/>
                </a:cubicBezTo>
                <a:cubicBezTo>
                  <a:pt x="103704" y="63578"/>
                  <a:pt x="117420" y="19318"/>
                  <a:pt x="101735" y="814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499" name="Google Shape;499;p28"/>
          <p:cNvSpPr/>
          <p:nvPr/>
        </p:nvSpPr>
        <p:spPr>
          <a:xfrm>
            <a:off x="8268295" y="883573"/>
            <a:ext cx="1740475" cy="2084675"/>
          </a:xfrm>
          <a:custGeom>
            <a:rect b="b" l="l" r="r" t="t"/>
            <a:pathLst>
              <a:path extrusionOk="0" h="83387" w="69619">
                <a:moveTo>
                  <a:pt x="37313" y="242"/>
                </a:moveTo>
                <a:cubicBezTo>
                  <a:pt x="25820" y="-1155"/>
                  <a:pt x="2769" y="4306"/>
                  <a:pt x="356" y="18149"/>
                </a:cubicBezTo>
                <a:cubicBezTo>
                  <a:pt x="-2057" y="31992"/>
                  <a:pt x="11342" y="81903"/>
                  <a:pt x="22835" y="83300"/>
                </a:cubicBezTo>
                <a:cubicBezTo>
                  <a:pt x="34329" y="84697"/>
                  <a:pt x="66904" y="40374"/>
                  <a:pt x="69317" y="26531"/>
                </a:cubicBezTo>
                <a:cubicBezTo>
                  <a:pt x="71730" y="12688"/>
                  <a:pt x="48807" y="1639"/>
                  <a:pt x="37313" y="24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500" name="Google Shape;500;p28"/>
          <p:cNvSpPr/>
          <p:nvPr/>
        </p:nvSpPr>
        <p:spPr>
          <a:xfrm>
            <a:off x="3023697" y="4039436"/>
            <a:ext cx="5935000" cy="1871500"/>
          </a:xfrm>
          <a:custGeom>
            <a:rect b="b" l="l" r="r" t="t"/>
            <a:pathLst>
              <a:path extrusionOk="0" h="74860" w="237400">
                <a:moveTo>
                  <a:pt x="14306" y="5834"/>
                </a:moveTo>
                <a:cubicBezTo>
                  <a:pt x="-13126" y="15486"/>
                  <a:pt x="1606" y="57333"/>
                  <a:pt x="36404" y="67556"/>
                </a:cubicBezTo>
                <a:cubicBezTo>
                  <a:pt x="71202" y="77780"/>
                  <a:pt x="195662" y="76827"/>
                  <a:pt x="223094" y="67175"/>
                </a:cubicBezTo>
                <a:cubicBezTo>
                  <a:pt x="250526" y="57523"/>
                  <a:pt x="235794" y="19868"/>
                  <a:pt x="200996" y="9644"/>
                </a:cubicBezTo>
                <a:cubicBezTo>
                  <a:pt x="166198" y="-579"/>
                  <a:pt x="41738" y="-3818"/>
                  <a:pt x="14306" y="583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501" name="Google Shape;501;p2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391126" y="-1162451"/>
            <a:ext cx="3246375" cy="25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28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1457325" y="2888150"/>
            <a:ext cx="8839204" cy="3150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2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1037624" y="2333899"/>
            <a:ext cx="3246375" cy="25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p28"/>
          <p:cNvSpPr/>
          <p:nvPr/>
        </p:nvSpPr>
        <p:spPr>
          <a:xfrm>
            <a:off x="4211358" y="4129154"/>
            <a:ext cx="2435875" cy="1238600"/>
          </a:xfrm>
          <a:custGeom>
            <a:rect b="b" l="l" r="r" t="t"/>
            <a:pathLst>
              <a:path extrusionOk="0" h="49544" w="97435">
                <a:moveTo>
                  <a:pt x="328" y="3388"/>
                </a:moveTo>
                <a:cubicBezTo>
                  <a:pt x="-4180" y="10183"/>
                  <a:pt x="51700" y="48600"/>
                  <a:pt x="67384" y="49489"/>
                </a:cubicBezTo>
                <a:cubicBezTo>
                  <a:pt x="83069" y="50378"/>
                  <a:pt x="105611" y="16406"/>
                  <a:pt x="94435" y="8722"/>
                </a:cubicBezTo>
                <a:cubicBezTo>
                  <a:pt x="83259" y="1039"/>
                  <a:pt x="4837" y="-3406"/>
                  <a:pt x="328" y="338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pic>
        <p:nvPicPr>
          <p:cNvPr id="505" name="Google Shape;505;p28"/>
          <p:cNvPicPr preferRelativeResize="0"/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4803144" y="-1114825"/>
            <a:ext cx="5146015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p28"/>
          <p:cNvSpPr/>
          <p:nvPr/>
        </p:nvSpPr>
        <p:spPr>
          <a:xfrm>
            <a:off x="-895375" y="-658593"/>
            <a:ext cx="6105525" cy="1799800"/>
          </a:xfrm>
          <a:custGeom>
            <a:rect b="b" l="l" r="r" t="t"/>
            <a:pathLst>
              <a:path extrusionOk="0" h="71992" w="244221">
                <a:moveTo>
                  <a:pt x="0" y="14304"/>
                </a:moveTo>
                <a:cubicBezTo>
                  <a:pt x="47422" y="-8642"/>
                  <a:pt x="105086" y="2513"/>
                  <a:pt x="157734" y="4398"/>
                </a:cubicBezTo>
                <a:cubicBezTo>
                  <a:pt x="171292" y="4883"/>
                  <a:pt x="186687" y="16324"/>
                  <a:pt x="189738" y="29544"/>
                </a:cubicBezTo>
                <a:cubicBezTo>
                  <a:pt x="192859" y="43067"/>
                  <a:pt x="181984" y="60424"/>
                  <a:pt x="169164" y="65739"/>
                </a:cubicBezTo>
                <a:cubicBezTo>
                  <a:pt x="149560" y="73868"/>
                  <a:pt x="126074" y="73375"/>
                  <a:pt x="105537" y="68025"/>
                </a:cubicBezTo>
                <a:cubicBezTo>
                  <a:pt x="93966" y="65011"/>
                  <a:pt x="82517" y="60668"/>
                  <a:pt x="72390" y="54309"/>
                </a:cubicBezTo>
                <a:cubicBezTo>
                  <a:pt x="67826" y="51443"/>
                  <a:pt x="60908" y="45830"/>
                  <a:pt x="63246" y="40974"/>
                </a:cubicBezTo>
                <a:cubicBezTo>
                  <a:pt x="66752" y="33693"/>
                  <a:pt x="76420" y="30964"/>
                  <a:pt x="84201" y="28782"/>
                </a:cubicBezTo>
                <a:cubicBezTo>
                  <a:pt x="103159" y="23467"/>
                  <a:pt x="122913" y="21318"/>
                  <a:pt x="142494" y="19257"/>
                </a:cubicBezTo>
                <a:cubicBezTo>
                  <a:pt x="176263" y="15702"/>
                  <a:pt x="210265" y="13923"/>
                  <a:pt x="244221" y="1392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07" name="Google Shape;507;p28"/>
          <p:cNvSpPr/>
          <p:nvPr/>
        </p:nvSpPr>
        <p:spPr>
          <a:xfrm>
            <a:off x="-1247800" y="2164682"/>
            <a:ext cx="6889575" cy="4287550"/>
          </a:xfrm>
          <a:custGeom>
            <a:rect b="b" l="l" r="r" t="t"/>
            <a:pathLst>
              <a:path extrusionOk="0" h="171502" w="275583">
                <a:moveTo>
                  <a:pt x="0" y="30913"/>
                </a:moveTo>
                <a:cubicBezTo>
                  <a:pt x="27299" y="3614"/>
                  <a:pt x="73027" y="342"/>
                  <a:pt x="111633" y="52"/>
                </a:cubicBezTo>
                <a:cubicBezTo>
                  <a:pt x="139156" y="-155"/>
                  <a:pt x="169161" y="2457"/>
                  <a:pt x="192405" y="17197"/>
                </a:cubicBezTo>
                <a:cubicBezTo>
                  <a:pt x="200226" y="22156"/>
                  <a:pt x="205526" y="33176"/>
                  <a:pt x="204216" y="42343"/>
                </a:cubicBezTo>
                <a:cubicBezTo>
                  <a:pt x="201464" y="61605"/>
                  <a:pt x="188712" y="85688"/>
                  <a:pt x="201168" y="100636"/>
                </a:cubicBezTo>
                <a:cubicBezTo>
                  <a:pt x="218091" y="120944"/>
                  <a:pt x="252330" y="119927"/>
                  <a:pt x="270510" y="139117"/>
                </a:cubicBezTo>
                <a:cubicBezTo>
                  <a:pt x="277976" y="146997"/>
                  <a:pt x="277379" y="168069"/>
                  <a:pt x="267081" y="17150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08" name="Google Shape;508;p28"/>
          <p:cNvSpPr/>
          <p:nvPr/>
        </p:nvSpPr>
        <p:spPr>
          <a:xfrm>
            <a:off x="6720403" y="3390612"/>
            <a:ext cx="3466175" cy="2413925"/>
          </a:xfrm>
          <a:custGeom>
            <a:rect b="b" l="l" r="r" t="t"/>
            <a:pathLst>
              <a:path extrusionOk="0" h="96557" w="138647">
                <a:moveTo>
                  <a:pt x="138091" y="37121"/>
                </a:moveTo>
                <a:cubicBezTo>
                  <a:pt x="142539" y="21555"/>
                  <a:pt x="117580" y="8748"/>
                  <a:pt x="101896" y="4736"/>
                </a:cubicBezTo>
                <a:cubicBezTo>
                  <a:pt x="92569" y="2350"/>
                  <a:pt x="82787" y="-1208"/>
                  <a:pt x="73321" y="545"/>
                </a:cubicBezTo>
                <a:cubicBezTo>
                  <a:pt x="61679" y="2701"/>
                  <a:pt x="49356" y="6340"/>
                  <a:pt x="40555" y="14261"/>
                </a:cubicBezTo>
                <a:cubicBezTo>
                  <a:pt x="32158" y="21818"/>
                  <a:pt x="19684" y="38652"/>
                  <a:pt x="28363" y="45884"/>
                </a:cubicBezTo>
                <a:cubicBezTo>
                  <a:pt x="37867" y="53804"/>
                  <a:pt x="51592" y="58967"/>
                  <a:pt x="63796" y="56933"/>
                </a:cubicBezTo>
                <a:cubicBezTo>
                  <a:pt x="72411" y="55497"/>
                  <a:pt x="84185" y="45230"/>
                  <a:pt x="80941" y="37121"/>
                </a:cubicBezTo>
                <a:cubicBezTo>
                  <a:pt x="78916" y="32057"/>
                  <a:pt x="71822" y="30515"/>
                  <a:pt x="66463" y="29501"/>
                </a:cubicBezTo>
                <a:cubicBezTo>
                  <a:pt x="57978" y="27896"/>
                  <a:pt x="48846" y="27083"/>
                  <a:pt x="40555" y="29501"/>
                </a:cubicBezTo>
                <a:cubicBezTo>
                  <a:pt x="26728" y="33534"/>
                  <a:pt x="15034" y="44364"/>
                  <a:pt x="6265" y="55790"/>
                </a:cubicBezTo>
                <a:cubicBezTo>
                  <a:pt x="303" y="63558"/>
                  <a:pt x="-1346" y="75322"/>
                  <a:pt x="1312" y="84746"/>
                </a:cubicBezTo>
                <a:cubicBezTo>
                  <a:pt x="3084" y="91029"/>
                  <a:pt x="10405" y="96557"/>
                  <a:pt x="16933" y="96557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09" name="Google Shape;509;p28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28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29"/>
          <p:cNvSpPr/>
          <p:nvPr/>
        </p:nvSpPr>
        <p:spPr>
          <a:xfrm>
            <a:off x="-1091782" y="1734026"/>
            <a:ext cx="2772000" cy="3130425"/>
          </a:xfrm>
          <a:custGeom>
            <a:rect b="b" l="l" r="r" t="t"/>
            <a:pathLst>
              <a:path extrusionOk="0" h="125217" w="110880">
                <a:moveTo>
                  <a:pt x="2440" y="22993"/>
                </a:moveTo>
                <a:cubicBezTo>
                  <a:pt x="10822" y="2927"/>
                  <a:pt x="54955" y="-4185"/>
                  <a:pt x="72925" y="2419"/>
                </a:cubicBezTo>
                <a:cubicBezTo>
                  <a:pt x="90896" y="9023"/>
                  <a:pt x="114899" y="51060"/>
                  <a:pt x="110263" y="62617"/>
                </a:cubicBezTo>
                <a:cubicBezTo>
                  <a:pt x="105628" y="74174"/>
                  <a:pt x="50192" y="66872"/>
                  <a:pt x="45112" y="71761"/>
                </a:cubicBezTo>
                <a:cubicBezTo>
                  <a:pt x="40032" y="76651"/>
                  <a:pt x="83530" y="83445"/>
                  <a:pt x="79783" y="91954"/>
                </a:cubicBezTo>
                <a:cubicBezTo>
                  <a:pt x="76037" y="100463"/>
                  <a:pt x="35524" y="134309"/>
                  <a:pt x="22633" y="122815"/>
                </a:cubicBezTo>
                <a:cubicBezTo>
                  <a:pt x="9743" y="111322"/>
                  <a:pt x="-5942" y="43059"/>
                  <a:pt x="2440" y="2299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13" name="Google Shape;513;p29"/>
          <p:cNvSpPr/>
          <p:nvPr/>
        </p:nvSpPr>
        <p:spPr>
          <a:xfrm>
            <a:off x="-837001" y="-349419"/>
            <a:ext cx="3351225" cy="2030425"/>
          </a:xfrm>
          <a:custGeom>
            <a:rect b="b" l="l" r="r" t="t"/>
            <a:pathLst>
              <a:path extrusionOk="0" h="81217" w="134049">
                <a:moveTo>
                  <a:pt x="250" y="73565"/>
                </a:moveTo>
                <a:cubicBezTo>
                  <a:pt x="-3750" y="61818"/>
                  <a:pt x="82292" y="540"/>
                  <a:pt x="103501" y="32"/>
                </a:cubicBezTo>
                <a:cubicBezTo>
                  <a:pt x="124710" y="-476"/>
                  <a:pt x="144713" y="58262"/>
                  <a:pt x="127504" y="70517"/>
                </a:cubicBezTo>
                <a:cubicBezTo>
                  <a:pt x="110296" y="82773"/>
                  <a:pt x="4251" y="85313"/>
                  <a:pt x="250" y="735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514" name="Google Shape;514;p29"/>
          <p:cNvSpPr/>
          <p:nvPr/>
        </p:nvSpPr>
        <p:spPr>
          <a:xfrm>
            <a:off x="1621927" y="-384438"/>
            <a:ext cx="4475650" cy="1568600"/>
          </a:xfrm>
          <a:custGeom>
            <a:rect b="b" l="l" r="r" t="t"/>
            <a:pathLst>
              <a:path extrusionOk="0" h="62744" w="179026">
                <a:moveTo>
                  <a:pt x="191" y="31913"/>
                </a:moveTo>
                <a:cubicBezTo>
                  <a:pt x="-4762" y="21690"/>
                  <a:pt x="111761" y="-4345"/>
                  <a:pt x="140018" y="671"/>
                </a:cubicBezTo>
                <a:cubicBezTo>
                  <a:pt x="168276" y="5688"/>
                  <a:pt x="193041" y="56805"/>
                  <a:pt x="169736" y="62012"/>
                </a:cubicBezTo>
                <a:cubicBezTo>
                  <a:pt x="146432" y="67219"/>
                  <a:pt x="5144" y="42137"/>
                  <a:pt x="191" y="3191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515" name="Google Shape;515;p29"/>
          <p:cNvSpPr/>
          <p:nvPr/>
        </p:nvSpPr>
        <p:spPr>
          <a:xfrm>
            <a:off x="7700312" y="3701836"/>
            <a:ext cx="1493325" cy="1813500"/>
          </a:xfrm>
          <a:custGeom>
            <a:rect b="b" l="l" r="r" t="t"/>
            <a:pathLst>
              <a:path extrusionOk="0" h="72540" w="59733">
                <a:moveTo>
                  <a:pt x="1555" y="32332"/>
                </a:moveTo>
                <a:cubicBezTo>
                  <a:pt x="-4858" y="20521"/>
                  <a:pt x="11334" y="-5514"/>
                  <a:pt x="20986" y="1090"/>
                </a:cubicBezTo>
                <a:cubicBezTo>
                  <a:pt x="30638" y="7694"/>
                  <a:pt x="62706" y="66749"/>
                  <a:pt x="59467" y="71956"/>
                </a:cubicBezTo>
                <a:cubicBezTo>
                  <a:pt x="56229" y="77163"/>
                  <a:pt x="7969" y="44143"/>
                  <a:pt x="1555" y="3233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516" name="Google Shape;516;p29"/>
          <p:cNvSpPr/>
          <p:nvPr/>
        </p:nvSpPr>
        <p:spPr>
          <a:xfrm>
            <a:off x="7423568" y="343376"/>
            <a:ext cx="2772000" cy="3130425"/>
          </a:xfrm>
          <a:custGeom>
            <a:rect b="b" l="l" r="r" t="t"/>
            <a:pathLst>
              <a:path extrusionOk="0" h="125217" w="110880">
                <a:moveTo>
                  <a:pt x="2440" y="22993"/>
                </a:moveTo>
                <a:cubicBezTo>
                  <a:pt x="10822" y="2927"/>
                  <a:pt x="54955" y="-4185"/>
                  <a:pt x="72925" y="2419"/>
                </a:cubicBezTo>
                <a:cubicBezTo>
                  <a:pt x="90896" y="9023"/>
                  <a:pt x="114899" y="51060"/>
                  <a:pt x="110263" y="62617"/>
                </a:cubicBezTo>
                <a:cubicBezTo>
                  <a:pt x="105628" y="74174"/>
                  <a:pt x="50192" y="66872"/>
                  <a:pt x="45112" y="71761"/>
                </a:cubicBezTo>
                <a:cubicBezTo>
                  <a:pt x="40032" y="76651"/>
                  <a:pt x="83530" y="83445"/>
                  <a:pt x="79783" y="91954"/>
                </a:cubicBezTo>
                <a:cubicBezTo>
                  <a:pt x="76037" y="100463"/>
                  <a:pt x="35524" y="134309"/>
                  <a:pt x="22633" y="122815"/>
                </a:cubicBezTo>
                <a:cubicBezTo>
                  <a:pt x="9743" y="111322"/>
                  <a:pt x="-5942" y="43059"/>
                  <a:pt x="2440" y="2299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17" name="Google Shape;517;p29"/>
          <p:cNvSpPr/>
          <p:nvPr/>
        </p:nvSpPr>
        <p:spPr>
          <a:xfrm>
            <a:off x="-897146" y="4218861"/>
            <a:ext cx="4186700" cy="1802350"/>
          </a:xfrm>
          <a:custGeom>
            <a:rect b="b" l="l" r="r" t="t"/>
            <a:pathLst>
              <a:path extrusionOk="0" h="72094" w="167468">
                <a:moveTo>
                  <a:pt x="31993" y="10468"/>
                </a:moveTo>
                <a:cubicBezTo>
                  <a:pt x="46281" y="2785"/>
                  <a:pt x="71236" y="-2549"/>
                  <a:pt x="92191" y="1324"/>
                </a:cubicBezTo>
                <a:cubicBezTo>
                  <a:pt x="113146" y="5198"/>
                  <a:pt x="147944" y="21962"/>
                  <a:pt x="157723" y="33709"/>
                </a:cubicBezTo>
                <a:cubicBezTo>
                  <a:pt x="167502" y="45457"/>
                  <a:pt x="176075" y="69523"/>
                  <a:pt x="150865" y="71809"/>
                </a:cubicBezTo>
                <a:cubicBezTo>
                  <a:pt x="125656" y="74095"/>
                  <a:pt x="26278" y="57649"/>
                  <a:pt x="6466" y="47425"/>
                </a:cubicBezTo>
                <a:cubicBezTo>
                  <a:pt x="-13346" y="37202"/>
                  <a:pt x="17706" y="18152"/>
                  <a:pt x="31993" y="1046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518" name="Google Shape;518;p29"/>
          <p:cNvSpPr/>
          <p:nvPr/>
        </p:nvSpPr>
        <p:spPr>
          <a:xfrm>
            <a:off x="2800786" y="3975725"/>
            <a:ext cx="4337125" cy="2091775"/>
          </a:xfrm>
          <a:custGeom>
            <a:rect b="b" l="l" r="r" t="t"/>
            <a:pathLst>
              <a:path extrusionOk="0" h="83671" w="173485">
                <a:moveTo>
                  <a:pt x="46382" y="15240"/>
                </a:moveTo>
                <a:cubicBezTo>
                  <a:pt x="39143" y="20638"/>
                  <a:pt x="-12673" y="36386"/>
                  <a:pt x="2948" y="47625"/>
                </a:cubicBezTo>
                <a:cubicBezTo>
                  <a:pt x="18569" y="58865"/>
                  <a:pt x="112676" y="89408"/>
                  <a:pt x="140108" y="82677"/>
                </a:cubicBezTo>
                <a:cubicBezTo>
                  <a:pt x="167540" y="75946"/>
                  <a:pt x="182336" y="18860"/>
                  <a:pt x="167540" y="7239"/>
                </a:cubicBezTo>
                <a:cubicBezTo>
                  <a:pt x="152745" y="-4381"/>
                  <a:pt x="69877" y="14161"/>
                  <a:pt x="51335" y="12954"/>
                </a:cubicBezTo>
                <a:cubicBezTo>
                  <a:pt x="32793" y="11748"/>
                  <a:pt x="55463" y="2159"/>
                  <a:pt x="56288" y="0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</p:sp>
      <p:pic>
        <p:nvPicPr>
          <p:cNvPr id="519" name="Google Shape;519;p2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-2892124">
            <a:off x="-2094977" y="2251977"/>
            <a:ext cx="5146015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20" name="Google Shape;520;p2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-2892124">
            <a:off x="5873948" y="-2032248"/>
            <a:ext cx="5146015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21" name="Google Shape;521;p2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-8292124">
            <a:off x="4378623" y="2724077"/>
            <a:ext cx="5146015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22" name="Google Shape;522;p2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-8292124">
            <a:off x="-118852" y="-2544298"/>
            <a:ext cx="5146015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29"/>
          <p:cNvSpPr/>
          <p:nvPr/>
        </p:nvSpPr>
        <p:spPr>
          <a:xfrm>
            <a:off x="-20225" y="-273150"/>
            <a:ext cx="2120650" cy="816500"/>
          </a:xfrm>
          <a:custGeom>
            <a:rect b="b" l="l" r="r" t="t"/>
            <a:pathLst>
              <a:path extrusionOk="0" h="32660" w="84826">
                <a:moveTo>
                  <a:pt x="0" y="22338"/>
                </a:moveTo>
                <a:cubicBezTo>
                  <a:pt x="5921" y="23146"/>
                  <a:pt x="6211" y="25953"/>
                  <a:pt x="11842" y="23953"/>
                </a:cubicBezTo>
                <a:cubicBezTo>
                  <a:pt x="21587" y="20492"/>
                  <a:pt x="20291" y="17991"/>
                  <a:pt x="28798" y="12111"/>
                </a:cubicBezTo>
                <a:cubicBezTo>
                  <a:pt x="30887" y="10667"/>
                  <a:pt x="33451" y="8115"/>
                  <a:pt x="32835" y="5652"/>
                </a:cubicBezTo>
                <a:cubicBezTo>
                  <a:pt x="31433" y="40"/>
                  <a:pt x="18360" y="7038"/>
                  <a:pt x="16955" y="12649"/>
                </a:cubicBezTo>
                <a:cubicBezTo>
                  <a:pt x="15541" y="18297"/>
                  <a:pt x="21238" y="25021"/>
                  <a:pt x="26644" y="27183"/>
                </a:cubicBezTo>
                <a:cubicBezTo>
                  <a:pt x="37361" y="31469"/>
                  <a:pt x="50377" y="34969"/>
                  <a:pt x="61094" y="30682"/>
                </a:cubicBezTo>
                <a:cubicBezTo>
                  <a:pt x="70608" y="26877"/>
                  <a:pt x="81766" y="20638"/>
                  <a:pt x="84509" y="10765"/>
                </a:cubicBezTo>
                <a:cubicBezTo>
                  <a:pt x="85562" y="6974"/>
                  <a:pt x="83261" y="1598"/>
                  <a:pt x="79665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24" name="Google Shape;524;p29"/>
          <p:cNvSpPr/>
          <p:nvPr/>
        </p:nvSpPr>
        <p:spPr>
          <a:xfrm>
            <a:off x="7661732" y="-125125"/>
            <a:ext cx="1570450" cy="2375150"/>
          </a:xfrm>
          <a:custGeom>
            <a:rect b="b" l="l" r="r" t="t"/>
            <a:pathLst>
              <a:path extrusionOk="0" h="95006" w="62818">
                <a:moveTo>
                  <a:pt x="6597" y="0"/>
                </a:moveTo>
                <a:cubicBezTo>
                  <a:pt x="3358" y="2878"/>
                  <a:pt x="-1791" y="8011"/>
                  <a:pt x="676" y="11573"/>
                </a:cubicBezTo>
                <a:cubicBezTo>
                  <a:pt x="8759" y="23246"/>
                  <a:pt x="28193" y="20185"/>
                  <a:pt x="42392" y="20185"/>
                </a:cubicBezTo>
                <a:cubicBezTo>
                  <a:pt x="43395" y="20185"/>
                  <a:pt x="40572" y="21034"/>
                  <a:pt x="39701" y="21531"/>
                </a:cubicBezTo>
                <a:cubicBezTo>
                  <a:pt x="38374" y="22289"/>
                  <a:pt x="37090" y="23248"/>
                  <a:pt x="36202" y="24491"/>
                </a:cubicBezTo>
                <a:cubicBezTo>
                  <a:pt x="33518" y="28250"/>
                  <a:pt x="32074" y="34181"/>
                  <a:pt x="34318" y="38218"/>
                </a:cubicBezTo>
                <a:cubicBezTo>
                  <a:pt x="37981" y="44809"/>
                  <a:pt x="46144" y="47765"/>
                  <a:pt x="52889" y="51136"/>
                </a:cubicBezTo>
                <a:cubicBezTo>
                  <a:pt x="55934" y="52658"/>
                  <a:pt x="60362" y="51781"/>
                  <a:pt x="62578" y="54366"/>
                </a:cubicBezTo>
                <a:cubicBezTo>
                  <a:pt x="63936" y="55950"/>
                  <a:pt x="58959" y="56588"/>
                  <a:pt x="56926" y="57057"/>
                </a:cubicBezTo>
                <a:cubicBezTo>
                  <a:pt x="51563" y="58294"/>
                  <a:pt x="46426" y="60396"/>
                  <a:pt x="41316" y="62440"/>
                </a:cubicBezTo>
                <a:cubicBezTo>
                  <a:pt x="27354" y="68024"/>
                  <a:pt x="10096" y="79968"/>
                  <a:pt x="10096" y="9500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25" name="Google Shape;525;p29"/>
          <p:cNvSpPr/>
          <p:nvPr/>
        </p:nvSpPr>
        <p:spPr>
          <a:xfrm>
            <a:off x="-59875" y="4705261"/>
            <a:ext cx="3989975" cy="579325"/>
          </a:xfrm>
          <a:custGeom>
            <a:rect b="b" l="l" r="r" t="t"/>
            <a:pathLst>
              <a:path extrusionOk="0" h="23173" w="159599">
                <a:moveTo>
                  <a:pt x="0" y="8908"/>
                </a:moveTo>
                <a:cubicBezTo>
                  <a:pt x="10179" y="990"/>
                  <a:pt x="25487" y="-1950"/>
                  <a:pt x="37948" y="1372"/>
                </a:cubicBezTo>
                <a:cubicBezTo>
                  <a:pt x="44501" y="3119"/>
                  <a:pt x="50026" y="7546"/>
                  <a:pt x="55981" y="10792"/>
                </a:cubicBezTo>
                <a:cubicBezTo>
                  <a:pt x="61116" y="13591"/>
                  <a:pt x="67626" y="12138"/>
                  <a:pt x="73475" y="12138"/>
                </a:cubicBezTo>
                <a:cubicBezTo>
                  <a:pt x="93667" y="12138"/>
                  <a:pt x="113804" y="3148"/>
                  <a:pt x="133762" y="6217"/>
                </a:cubicBezTo>
                <a:cubicBezTo>
                  <a:pt x="143944" y="7783"/>
                  <a:pt x="153890" y="14599"/>
                  <a:pt x="159599" y="2317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26" name="Google Shape;526;p29"/>
          <p:cNvSpPr/>
          <p:nvPr/>
        </p:nvSpPr>
        <p:spPr>
          <a:xfrm>
            <a:off x="6170129" y="4651119"/>
            <a:ext cx="1311150" cy="673800"/>
          </a:xfrm>
          <a:custGeom>
            <a:rect b="b" l="l" r="r" t="t"/>
            <a:pathLst>
              <a:path extrusionOk="0" h="26952" w="52446">
                <a:moveTo>
                  <a:pt x="142" y="26414"/>
                </a:moveTo>
                <a:cubicBezTo>
                  <a:pt x="-993" y="16197"/>
                  <a:pt x="13289" y="-2234"/>
                  <a:pt x="21404" y="4076"/>
                </a:cubicBezTo>
                <a:cubicBezTo>
                  <a:pt x="24547" y="6520"/>
                  <a:pt x="26957" y="12626"/>
                  <a:pt x="24365" y="15649"/>
                </a:cubicBezTo>
                <a:cubicBezTo>
                  <a:pt x="23314" y="16875"/>
                  <a:pt x="20529" y="16910"/>
                  <a:pt x="19520" y="15649"/>
                </a:cubicBezTo>
                <a:cubicBezTo>
                  <a:pt x="17038" y="12547"/>
                  <a:pt x="17850" y="6392"/>
                  <a:pt x="20866" y="3806"/>
                </a:cubicBezTo>
                <a:cubicBezTo>
                  <a:pt x="24206" y="943"/>
                  <a:pt x="29123" y="297"/>
                  <a:pt x="33515" y="39"/>
                </a:cubicBezTo>
                <a:cubicBezTo>
                  <a:pt x="44196" y="-589"/>
                  <a:pt x="56515" y="17777"/>
                  <a:pt x="51010" y="2695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27" name="Google Shape;527;p29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29"/>
          <p:cNvSpPr txBox="1"/>
          <p:nvPr>
            <p:ph hasCustomPrompt="1" type="title"/>
          </p:nvPr>
        </p:nvSpPr>
        <p:spPr>
          <a:xfrm>
            <a:off x="1417350" y="889588"/>
            <a:ext cx="3931800" cy="7689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9" name="Google Shape;529;p29"/>
          <p:cNvSpPr txBox="1"/>
          <p:nvPr>
            <p:ph idx="1" type="subTitle"/>
          </p:nvPr>
        </p:nvSpPr>
        <p:spPr>
          <a:xfrm>
            <a:off x="5349150" y="889599"/>
            <a:ext cx="23775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30" name="Google Shape;530;p29"/>
          <p:cNvSpPr txBox="1"/>
          <p:nvPr>
            <p:ph hasCustomPrompt="1" idx="2" type="title"/>
          </p:nvPr>
        </p:nvSpPr>
        <p:spPr>
          <a:xfrm flipH="1">
            <a:off x="3794850" y="2187294"/>
            <a:ext cx="3931800" cy="7689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1" name="Google Shape;531;p29"/>
          <p:cNvSpPr txBox="1"/>
          <p:nvPr>
            <p:ph idx="3" type="subTitle"/>
          </p:nvPr>
        </p:nvSpPr>
        <p:spPr>
          <a:xfrm flipH="1">
            <a:off x="1417350" y="2187299"/>
            <a:ext cx="23775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32" name="Google Shape;532;p29"/>
          <p:cNvSpPr txBox="1"/>
          <p:nvPr>
            <p:ph hasCustomPrompt="1" idx="4" type="title"/>
          </p:nvPr>
        </p:nvSpPr>
        <p:spPr>
          <a:xfrm>
            <a:off x="1417350" y="3485000"/>
            <a:ext cx="3931800" cy="7689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3" name="Google Shape;533;p29"/>
          <p:cNvSpPr txBox="1"/>
          <p:nvPr>
            <p:ph idx="5" type="subTitle"/>
          </p:nvPr>
        </p:nvSpPr>
        <p:spPr>
          <a:xfrm>
            <a:off x="5349150" y="3485000"/>
            <a:ext cx="23775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30"/>
          <p:cNvSpPr/>
          <p:nvPr/>
        </p:nvSpPr>
        <p:spPr>
          <a:xfrm>
            <a:off x="-1098674" y="-786502"/>
            <a:ext cx="2436200" cy="3782200"/>
          </a:xfrm>
          <a:custGeom>
            <a:rect b="b" l="l" r="r" t="t"/>
            <a:pathLst>
              <a:path extrusionOk="0" h="151288" w="97448">
                <a:moveTo>
                  <a:pt x="18039" y="128516"/>
                </a:moveTo>
                <a:cubicBezTo>
                  <a:pt x="30168" y="136835"/>
                  <a:pt x="59822" y="154678"/>
                  <a:pt x="72903" y="150614"/>
                </a:cubicBezTo>
                <a:cubicBezTo>
                  <a:pt x="85984" y="146550"/>
                  <a:pt x="101351" y="119753"/>
                  <a:pt x="96525" y="104132"/>
                </a:cubicBezTo>
                <a:cubicBezTo>
                  <a:pt x="91699" y="88511"/>
                  <a:pt x="46614" y="67429"/>
                  <a:pt x="43947" y="56888"/>
                </a:cubicBezTo>
                <a:cubicBezTo>
                  <a:pt x="41280" y="46347"/>
                  <a:pt x="76015" y="49395"/>
                  <a:pt x="80523" y="40886"/>
                </a:cubicBezTo>
                <a:cubicBezTo>
                  <a:pt x="85032" y="32377"/>
                  <a:pt x="80396" y="10978"/>
                  <a:pt x="70998" y="5834"/>
                </a:cubicBezTo>
                <a:cubicBezTo>
                  <a:pt x="61600" y="691"/>
                  <a:pt x="35946" y="-5786"/>
                  <a:pt x="24135" y="10025"/>
                </a:cubicBezTo>
                <a:cubicBezTo>
                  <a:pt x="12324" y="25837"/>
                  <a:pt x="1148" y="80955"/>
                  <a:pt x="132" y="100703"/>
                </a:cubicBezTo>
                <a:cubicBezTo>
                  <a:pt x="-884" y="120452"/>
                  <a:pt x="5911" y="120198"/>
                  <a:pt x="18039" y="12851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536" name="Google Shape;536;p30"/>
          <p:cNvSpPr/>
          <p:nvPr/>
        </p:nvSpPr>
        <p:spPr>
          <a:xfrm>
            <a:off x="-277003" y="-392988"/>
            <a:ext cx="3215425" cy="1855475"/>
          </a:xfrm>
          <a:custGeom>
            <a:rect b="b" l="l" r="r" t="t"/>
            <a:pathLst>
              <a:path extrusionOk="0" h="74219" w="128617">
                <a:moveTo>
                  <a:pt x="56038" y="4445"/>
                </a:moveTo>
                <a:cubicBezTo>
                  <a:pt x="35718" y="9398"/>
                  <a:pt x="1174" y="19876"/>
                  <a:pt x="31" y="31496"/>
                </a:cubicBezTo>
                <a:cubicBezTo>
                  <a:pt x="-1112" y="43117"/>
                  <a:pt x="29495" y="75692"/>
                  <a:pt x="49180" y="74168"/>
                </a:cubicBezTo>
                <a:cubicBezTo>
                  <a:pt x="68865" y="72644"/>
                  <a:pt x="106013" y="34417"/>
                  <a:pt x="118141" y="22352"/>
                </a:cubicBezTo>
                <a:cubicBezTo>
                  <a:pt x="130270" y="10287"/>
                  <a:pt x="132302" y="4763"/>
                  <a:pt x="121951" y="1778"/>
                </a:cubicBezTo>
                <a:cubicBezTo>
                  <a:pt x="111601" y="-1206"/>
                  <a:pt x="76358" y="-508"/>
                  <a:pt x="56038" y="444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537" name="Google Shape;537;p30"/>
          <p:cNvSpPr/>
          <p:nvPr/>
        </p:nvSpPr>
        <p:spPr>
          <a:xfrm>
            <a:off x="-895003" y="3441457"/>
            <a:ext cx="2401300" cy="2344600"/>
          </a:xfrm>
          <a:custGeom>
            <a:rect b="b" l="l" r="r" t="t"/>
            <a:pathLst>
              <a:path extrusionOk="0" h="93784" w="96052">
                <a:moveTo>
                  <a:pt x="367" y="9563"/>
                </a:moveTo>
                <a:cubicBezTo>
                  <a:pt x="5130" y="-4153"/>
                  <a:pt x="82600" y="-2565"/>
                  <a:pt x="93331" y="11468"/>
                </a:cubicBezTo>
                <a:cubicBezTo>
                  <a:pt x="104063" y="25502"/>
                  <a:pt x="80250" y="94082"/>
                  <a:pt x="64756" y="93764"/>
                </a:cubicBezTo>
                <a:cubicBezTo>
                  <a:pt x="49262" y="93447"/>
                  <a:pt x="-4395" y="23279"/>
                  <a:pt x="367" y="956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38" name="Google Shape;538;p30"/>
          <p:cNvSpPr/>
          <p:nvPr/>
        </p:nvSpPr>
        <p:spPr>
          <a:xfrm flipH="1">
            <a:off x="7492813" y="1936482"/>
            <a:ext cx="2687444" cy="4274640"/>
          </a:xfrm>
          <a:custGeom>
            <a:rect b="b" l="l" r="r" t="t"/>
            <a:pathLst>
              <a:path extrusionOk="0" h="119562" w="75168">
                <a:moveTo>
                  <a:pt x="61433" y="2802"/>
                </a:moveTo>
                <a:cubicBezTo>
                  <a:pt x="49372" y="-5317"/>
                  <a:pt x="9524" y="5285"/>
                  <a:pt x="2075" y="22193"/>
                </a:cubicBezTo>
                <a:cubicBezTo>
                  <a:pt x="-5374" y="39102"/>
                  <a:pt x="9170" y="88488"/>
                  <a:pt x="16737" y="104253"/>
                </a:cubicBezTo>
                <a:cubicBezTo>
                  <a:pt x="24305" y="120019"/>
                  <a:pt x="37863" y="122343"/>
                  <a:pt x="47480" y="116786"/>
                </a:cubicBezTo>
                <a:cubicBezTo>
                  <a:pt x="57097" y="111229"/>
                  <a:pt x="72114" y="89906"/>
                  <a:pt x="74439" y="70909"/>
                </a:cubicBezTo>
                <a:cubicBezTo>
                  <a:pt x="76765" y="51912"/>
                  <a:pt x="73494" y="10921"/>
                  <a:pt x="61433" y="280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539" name="Google Shape;539;p30"/>
          <p:cNvSpPr/>
          <p:nvPr/>
        </p:nvSpPr>
        <p:spPr>
          <a:xfrm flipH="1">
            <a:off x="8141087" y="997514"/>
            <a:ext cx="1864215" cy="1322947"/>
          </a:xfrm>
          <a:custGeom>
            <a:rect b="b" l="l" r="r" t="t"/>
            <a:pathLst>
              <a:path extrusionOk="0" h="57758" w="81389">
                <a:moveTo>
                  <a:pt x="2713" y="5250"/>
                </a:moveTo>
                <a:cubicBezTo>
                  <a:pt x="6063" y="-1923"/>
                  <a:pt x="16548" y="402"/>
                  <a:pt x="26598" y="520"/>
                </a:cubicBezTo>
                <a:cubicBezTo>
                  <a:pt x="36649" y="638"/>
                  <a:pt x="53911" y="284"/>
                  <a:pt x="63016" y="5960"/>
                </a:cubicBezTo>
                <a:cubicBezTo>
                  <a:pt x="72121" y="11636"/>
                  <a:pt x="82527" y="25982"/>
                  <a:pt x="81226" y="34574"/>
                </a:cubicBezTo>
                <a:cubicBezTo>
                  <a:pt x="79926" y="43166"/>
                  <a:pt x="67668" y="56015"/>
                  <a:pt x="55213" y="57513"/>
                </a:cubicBezTo>
                <a:cubicBezTo>
                  <a:pt x="42758" y="59011"/>
                  <a:pt x="15247" y="52271"/>
                  <a:pt x="6497" y="43560"/>
                </a:cubicBezTo>
                <a:cubicBezTo>
                  <a:pt x="-2253" y="34850"/>
                  <a:pt x="-637" y="12423"/>
                  <a:pt x="2713" y="52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40" name="Google Shape;540;p30"/>
          <p:cNvSpPr/>
          <p:nvPr/>
        </p:nvSpPr>
        <p:spPr>
          <a:xfrm flipH="1">
            <a:off x="8701272" y="1853966"/>
            <a:ext cx="1236252" cy="963064"/>
          </a:xfrm>
          <a:custGeom>
            <a:rect b="b" l="l" r="r" t="t"/>
            <a:pathLst>
              <a:path extrusionOk="0" h="42046" w="53973">
                <a:moveTo>
                  <a:pt x="52376" y="1138"/>
                </a:moveTo>
                <a:cubicBezTo>
                  <a:pt x="46582" y="-3395"/>
                  <a:pt x="11464" y="7562"/>
                  <a:pt x="3897" y="12962"/>
                </a:cubicBezTo>
                <a:cubicBezTo>
                  <a:pt x="-3670" y="18362"/>
                  <a:pt x="1178" y="29003"/>
                  <a:pt x="6972" y="33536"/>
                </a:cubicBezTo>
                <a:cubicBezTo>
                  <a:pt x="12766" y="38069"/>
                  <a:pt x="31093" y="45558"/>
                  <a:pt x="38660" y="40158"/>
                </a:cubicBezTo>
                <a:cubicBezTo>
                  <a:pt x="46227" y="34758"/>
                  <a:pt x="58170" y="5671"/>
                  <a:pt x="52376" y="113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41" name="Google Shape;541;p30"/>
          <p:cNvSpPr/>
          <p:nvPr/>
        </p:nvSpPr>
        <p:spPr>
          <a:xfrm flipH="1" rot="-1545719">
            <a:off x="8302934" y="-261810"/>
            <a:ext cx="1053342" cy="2048766"/>
          </a:xfrm>
          <a:custGeom>
            <a:rect b="b" l="l" r="r" t="t"/>
            <a:pathLst>
              <a:path extrusionOk="0" h="61443" w="31590">
                <a:moveTo>
                  <a:pt x="27752" y="5146"/>
                </a:moveTo>
                <a:cubicBezTo>
                  <a:pt x="23141" y="-2737"/>
                  <a:pt x="5128" y="-1200"/>
                  <a:pt x="1502" y="7274"/>
                </a:cubicBezTo>
                <a:cubicBezTo>
                  <a:pt x="-2124" y="15748"/>
                  <a:pt x="1384" y="48106"/>
                  <a:pt x="5995" y="55989"/>
                </a:cubicBezTo>
                <a:cubicBezTo>
                  <a:pt x="10607" y="63872"/>
                  <a:pt x="25545" y="63045"/>
                  <a:pt x="29171" y="54571"/>
                </a:cubicBezTo>
                <a:cubicBezTo>
                  <a:pt x="32797" y="46097"/>
                  <a:pt x="32364" y="13029"/>
                  <a:pt x="27752" y="514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542" name="Google Shape;542;p30"/>
          <p:cNvSpPr/>
          <p:nvPr/>
        </p:nvSpPr>
        <p:spPr>
          <a:xfrm flipH="1">
            <a:off x="2650979" y="4113685"/>
            <a:ext cx="2947141" cy="1878027"/>
          </a:xfrm>
          <a:custGeom>
            <a:rect b="b" l="l" r="r" t="t"/>
            <a:pathLst>
              <a:path extrusionOk="0" h="81992" w="128668">
                <a:moveTo>
                  <a:pt x="95755" y="573"/>
                </a:moveTo>
                <a:cubicBezTo>
                  <a:pt x="87414" y="-2856"/>
                  <a:pt x="90650" y="10209"/>
                  <a:pt x="77778" y="10479"/>
                </a:cubicBezTo>
                <a:cubicBezTo>
                  <a:pt x="64907" y="10749"/>
                  <a:pt x="31370" y="-346"/>
                  <a:pt x="18526" y="2194"/>
                </a:cubicBezTo>
                <a:cubicBezTo>
                  <a:pt x="5682" y="4734"/>
                  <a:pt x="-2539" y="13924"/>
                  <a:pt x="712" y="25719"/>
                </a:cubicBezTo>
                <a:cubicBezTo>
                  <a:pt x="3963" y="37514"/>
                  <a:pt x="19469" y="64200"/>
                  <a:pt x="38030" y="72963"/>
                </a:cubicBezTo>
                <a:cubicBezTo>
                  <a:pt x="56592" y="81726"/>
                  <a:pt x="97115" y="85282"/>
                  <a:pt x="112081" y="78297"/>
                </a:cubicBezTo>
                <a:cubicBezTo>
                  <a:pt x="127047" y="71312"/>
                  <a:pt x="130545" y="44007"/>
                  <a:pt x="127824" y="31053"/>
                </a:cubicBezTo>
                <a:cubicBezTo>
                  <a:pt x="125103" y="18099"/>
                  <a:pt x="104096" y="4002"/>
                  <a:pt x="95755" y="57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pic>
        <p:nvPicPr>
          <p:cNvPr id="543" name="Google Shape;543;p30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 rot="5400000">
            <a:off x="5310415" y="2767019"/>
            <a:ext cx="3196040" cy="4712371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p30"/>
          <p:cNvSpPr/>
          <p:nvPr/>
        </p:nvSpPr>
        <p:spPr>
          <a:xfrm flipH="1">
            <a:off x="1734535" y="5357"/>
            <a:ext cx="2058428" cy="2316722"/>
          </a:xfrm>
          <a:custGeom>
            <a:rect b="b" l="l" r="r" t="t"/>
            <a:pathLst>
              <a:path extrusionOk="0" h="65458" w="58160">
                <a:moveTo>
                  <a:pt x="1068" y="7737"/>
                </a:moveTo>
                <a:cubicBezTo>
                  <a:pt x="4897" y="2079"/>
                  <a:pt x="25276" y="-2517"/>
                  <a:pt x="34763" y="1610"/>
                </a:cubicBezTo>
                <a:cubicBezTo>
                  <a:pt x="44250" y="5737"/>
                  <a:pt x="56672" y="21861"/>
                  <a:pt x="57991" y="32497"/>
                </a:cubicBezTo>
                <a:cubicBezTo>
                  <a:pt x="59310" y="43133"/>
                  <a:pt x="50376" y="64916"/>
                  <a:pt x="42676" y="65426"/>
                </a:cubicBezTo>
                <a:cubicBezTo>
                  <a:pt x="34976" y="65937"/>
                  <a:pt x="18724" y="45175"/>
                  <a:pt x="11789" y="35560"/>
                </a:cubicBezTo>
                <a:cubicBezTo>
                  <a:pt x="4854" y="25945"/>
                  <a:pt x="-2761" y="13395"/>
                  <a:pt x="1068" y="773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pic>
        <p:nvPicPr>
          <p:cNvPr id="545" name="Google Shape;545;p30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flipH="1">
            <a:off x="6452842" y="-31158"/>
            <a:ext cx="2974261" cy="2294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30"/>
          <p:cNvPicPr preferRelativeResize="0"/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 flipH="1">
            <a:off x="2389801" y="-417976"/>
            <a:ext cx="2497828" cy="1914955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30"/>
          <p:cNvSpPr/>
          <p:nvPr/>
        </p:nvSpPr>
        <p:spPr>
          <a:xfrm flipH="1" rot="-6197295">
            <a:off x="1282990" y="3753056"/>
            <a:ext cx="1638324" cy="2330992"/>
          </a:xfrm>
          <a:custGeom>
            <a:rect b="b" l="l" r="r" t="t"/>
            <a:pathLst>
              <a:path extrusionOk="0" h="65861" w="46290">
                <a:moveTo>
                  <a:pt x="26321" y="542"/>
                </a:moveTo>
                <a:cubicBezTo>
                  <a:pt x="18621" y="-3329"/>
                  <a:pt x="-439" y="15347"/>
                  <a:pt x="29" y="26068"/>
                </a:cubicBezTo>
                <a:cubicBezTo>
                  <a:pt x="497" y="36789"/>
                  <a:pt x="21429" y="60996"/>
                  <a:pt x="29129" y="64867"/>
                </a:cubicBezTo>
                <a:cubicBezTo>
                  <a:pt x="36829" y="68739"/>
                  <a:pt x="46699" y="60018"/>
                  <a:pt x="46231" y="49297"/>
                </a:cubicBezTo>
                <a:cubicBezTo>
                  <a:pt x="45763" y="38576"/>
                  <a:pt x="34021" y="4414"/>
                  <a:pt x="26321" y="54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548" name="Google Shape;548;p30"/>
          <p:cNvSpPr/>
          <p:nvPr/>
        </p:nvSpPr>
        <p:spPr>
          <a:xfrm flipH="1">
            <a:off x="3252365" y="-551800"/>
            <a:ext cx="6116482" cy="1943306"/>
          </a:xfrm>
          <a:custGeom>
            <a:rect b="b" l="l" r="r" t="t"/>
            <a:pathLst>
              <a:path extrusionOk="0" h="84842" w="267037">
                <a:moveTo>
                  <a:pt x="0" y="22114"/>
                </a:moveTo>
                <a:cubicBezTo>
                  <a:pt x="5237" y="19494"/>
                  <a:pt x="11668" y="20862"/>
                  <a:pt x="17524" y="20862"/>
                </a:cubicBezTo>
                <a:cubicBezTo>
                  <a:pt x="37060" y="20862"/>
                  <a:pt x="55903" y="28430"/>
                  <a:pt x="74687" y="33797"/>
                </a:cubicBezTo>
                <a:cubicBezTo>
                  <a:pt x="90635" y="38353"/>
                  <a:pt x="106674" y="42708"/>
                  <a:pt x="122253" y="48400"/>
                </a:cubicBezTo>
                <a:cubicBezTo>
                  <a:pt x="129027" y="50875"/>
                  <a:pt x="137923" y="55029"/>
                  <a:pt x="138943" y="62169"/>
                </a:cubicBezTo>
                <a:cubicBezTo>
                  <a:pt x="143607" y="94810"/>
                  <a:pt x="51632" y="90540"/>
                  <a:pt x="40056" y="59666"/>
                </a:cubicBezTo>
                <a:cubicBezTo>
                  <a:pt x="37849" y="53781"/>
                  <a:pt x="43169" y="46599"/>
                  <a:pt x="47983" y="42559"/>
                </a:cubicBezTo>
                <a:cubicBezTo>
                  <a:pt x="61897" y="30880"/>
                  <a:pt x="79711" y="24041"/>
                  <a:pt x="97218" y="19193"/>
                </a:cubicBezTo>
                <a:cubicBezTo>
                  <a:pt x="152119" y="3990"/>
                  <a:pt x="210100" y="1837"/>
                  <a:pt x="267037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549" name="Google Shape;549;p30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flipH="1" rot="4492480">
            <a:off x="-1133132" y="2193168"/>
            <a:ext cx="2974260" cy="2294847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30"/>
          <p:cNvSpPr/>
          <p:nvPr/>
        </p:nvSpPr>
        <p:spPr>
          <a:xfrm flipH="1">
            <a:off x="5870954" y="3652568"/>
            <a:ext cx="4625596" cy="1692198"/>
          </a:xfrm>
          <a:custGeom>
            <a:rect b="b" l="l" r="r" t="t"/>
            <a:pathLst>
              <a:path extrusionOk="0" h="73879" w="201947">
                <a:moveTo>
                  <a:pt x="0" y="8789"/>
                </a:moveTo>
                <a:cubicBezTo>
                  <a:pt x="12988" y="-950"/>
                  <a:pt x="31771" y="-409"/>
                  <a:pt x="47983" y="444"/>
                </a:cubicBezTo>
                <a:cubicBezTo>
                  <a:pt x="61727" y="1168"/>
                  <a:pt x="77130" y="2067"/>
                  <a:pt x="88039" y="10458"/>
                </a:cubicBezTo>
                <a:cubicBezTo>
                  <a:pt x="94636" y="15532"/>
                  <a:pt x="93955" y="26937"/>
                  <a:pt x="92211" y="35075"/>
                </a:cubicBezTo>
                <a:cubicBezTo>
                  <a:pt x="91518" y="38308"/>
                  <a:pt x="90509" y="41465"/>
                  <a:pt x="89708" y="44672"/>
                </a:cubicBezTo>
                <a:cubicBezTo>
                  <a:pt x="89511" y="45459"/>
                  <a:pt x="89029" y="47331"/>
                  <a:pt x="88456" y="46758"/>
                </a:cubicBezTo>
                <a:cubicBezTo>
                  <a:pt x="87411" y="45713"/>
                  <a:pt x="90055" y="44081"/>
                  <a:pt x="91377" y="43420"/>
                </a:cubicBezTo>
                <a:cubicBezTo>
                  <a:pt x="94889" y="41664"/>
                  <a:pt x="98486" y="40028"/>
                  <a:pt x="102225" y="38831"/>
                </a:cubicBezTo>
                <a:cubicBezTo>
                  <a:pt x="111049" y="36007"/>
                  <a:pt x="120502" y="34824"/>
                  <a:pt x="129763" y="35075"/>
                </a:cubicBezTo>
                <a:cubicBezTo>
                  <a:pt x="150103" y="35626"/>
                  <a:pt x="172909" y="38389"/>
                  <a:pt x="188595" y="51348"/>
                </a:cubicBezTo>
                <a:cubicBezTo>
                  <a:pt x="192949" y="54945"/>
                  <a:pt x="196598" y="59601"/>
                  <a:pt x="199026" y="64700"/>
                </a:cubicBezTo>
                <a:cubicBezTo>
                  <a:pt x="200407" y="67599"/>
                  <a:pt x="199675" y="71610"/>
                  <a:pt x="201947" y="7387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51" name="Google Shape;551;p30"/>
          <p:cNvSpPr/>
          <p:nvPr/>
        </p:nvSpPr>
        <p:spPr>
          <a:xfrm flipH="1">
            <a:off x="-542376" y="-398889"/>
            <a:ext cx="3068468" cy="4931401"/>
          </a:xfrm>
          <a:custGeom>
            <a:rect b="b" l="l" r="r" t="t"/>
            <a:pathLst>
              <a:path extrusionOk="0" h="215298" w="133965">
                <a:moveTo>
                  <a:pt x="47562" y="0"/>
                </a:moveTo>
                <a:cubicBezTo>
                  <a:pt x="39093" y="2509"/>
                  <a:pt x="30081" y="5494"/>
                  <a:pt x="23779" y="11683"/>
                </a:cubicBezTo>
                <a:cubicBezTo>
                  <a:pt x="9642" y="25567"/>
                  <a:pt x="2841" y="46677"/>
                  <a:pt x="413" y="66342"/>
                </a:cubicBezTo>
                <a:cubicBezTo>
                  <a:pt x="-540" y="74058"/>
                  <a:pt x="-31" y="83035"/>
                  <a:pt x="4586" y="89290"/>
                </a:cubicBezTo>
                <a:cubicBezTo>
                  <a:pt x="9473" y="95911"/>
                  <a:pt x="17989" y="99424"/>
                  <a:pt x="25865" y="101808"/>
                </a:cubicBezTo>
                <a:cubicBezTo>
                  <a:pt x="50362" y="109222"/>
                  <a:pt x="77820" y="106812"/>
                  <a:pt x="102638" y="100556"/>
                </a:cubicBezTo>
                <a:cubicBezTo>
                  <a:pt x="113008" y="97942"/>
                  <a:pt x="112967" y="97554"/>
                  <a:pt x="122666" y="93046"/>
                </a:cubicBezTo>
                <a:cubicBezTo>
                  <a:pt x="127222" y="90928"/>
                  <a:pt x="134196" y="88049"/>
                  <a:pt x="133932" y="83032"/>
                </a:cubicBezTo>
                <a:cubicBezTo>
                  <a:pt x="133674" y="78121"/>
                  <a:pt x="127882" y="74833"/>
                  <a:pt x="123501" y="72600"/>
                </a:cubicBezTo>
                <a:cubicBezTo>
                  <a:pt x="100720" y="60987"/>
                  <a:pt x="62820" y="62930"/>
                  <a:pt x="47562" y="83449"/>
                </a:cubicBezTo>
                <a:cubicBezTo>
                  <a:pt x="26684" y="111527"/>
                  <a:pt x="22764" y="157998"/>
                  <a:pt x="40469" y="188177"/>
                </a:cubicBezTo>
                <a:cubicBezTo>
                  <a:pt x="48169" y="201301"/>
                  <a:pt x="63671" y="208308"/>
                  <a:pt x="77186" y="21529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52" name="Google Shape;552;p30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30"/>
          <p:cNvSpPr txBox="1"/>
          <p:nvPr>
            <p:ph hasCustomPrompt="1" type="title"/>
          </p:nvPr>
        </p:nvSpPr>
        <p:spPr>
          <a:xfrm>
            <a:off x="1325650" y="2571738"/>
            <a:ext cx="1398900" cy="457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4" name="Google Shape;554;p30"/>
          <p:cNvSpPr txBox="1"/>
          <p:nvPr>
            <p:ph idx="1" type="subTitle"/>
          </p:nvPr>
        </p:nvSpPr>
        <p:spPr>
          <a:xfrm>
            <a:off x="938500" y="3446988"/>
            <a:ext cx="21732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55" name="Google Shape;555;p30"/>
          <p:cNvSpPr txBox="1"/>
          <p:nvPr>
            <p:ph idx="2" type="subTitle"/>
          </p:nvPr>
        </p:nvSpPr>
        <p:spPr>
          <a:xfrm>
            <a:off x="938500" y="3105150"/>
            <a:ext cx="21732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6" name="Google Shape;556;p30"/>
          <p:cNvSpPr txBox="1"/>
          <p:nvPr>
            <p:ph hasCustomPrompt="1" idx="3" type="title"/>
          </p:nvPr>
        </p:nvSpPr>
        <p:spPr>
          <a:xfrm>
            <a:off x="3873150" y="2571738"/>
            <a:ext cx="1397700" cy="457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7" name="Google Shape;557;p30"/>
          <p:cNvSpPr txBox="1"/>
          <p:nvPr>
            <p:ph idx="4" type="subTitle"/>
          </p:nvPr>
        </p:nvSpPr>
        <p:spPr>
          <a:xfrm>
            <a:off x="3485400" y="3446988"/>
            <a:ext cx="21732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58" name="Google Shape;558;p30"/>
          <p:cNvSpPr txBox="1"/>
          <p:nvPr>
            <p:ph idx="5" type="subTitle"/>
          </p:nvPr>
        </p:nvSpPr>
        <p:spPr>
          <a:xfrm>
            <a:off x="3485400" y="3105150"/>
            <a:ext cx="21732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9" name="Google Shape;559;p30"/>
          <p:cNvSpPr txBox="1"/>
          <p:nvPr>
            <p:ph hasCustomPrompt="1" idx="6" type="title"/>
          </p:nvPr>
        </p:nvSpPr>
        <p:spPr>
          <a:xfrm>
            <a:off x="6420050" y="2571738"/>
            <a:ext cx="1397700" cy="457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0" name="Google Shape;560;p30"/>
          <p:cNvSpPr txBox="1"/>
          <p:nvPr>
            <p:ph idx="7" type="subTitle"/>
          </p:nvPr>
        </p:nvSpPr>
        <p:spPr>
          <a:xfrm>
            <a:off x="6032300" y="3446988"/>
            <a:ext cx="21732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61" name="Google Shape;561;p30"/>
          <p:cNvSpPr txBox="1"/>
          <p:nvPr>
            <p:ph idx="8" type="subTitle"/>
          </p:nvPr>
        </p:nvSpPr>
        <p:spPr>
          <a:xfrm>
            <a:off x="6032300" y="3105150"/>
            <a:ext cx="21732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62" name="Google Shape;562;p30"/>
          <p:cNvSpPr txBox="1"/>
          <p:nvPr>
            <p:ph idx="9" type="title"/>
          </p:nvPr>
        </p:nvSpPr>
        <p:spPr>
          <a:xfrm>
            <a:off x="720000" y="539500"/>
            <a:ext cx="77040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"/>
          <p:cNvSpPr/>
          <p:nvPr/>
        </p:nvSpPr>
        <p:spPr>
          <a:xfrm>
            <a:off x="-619786" y="2820977"/>
            <a:ext cx="2642769" cy="3292986"/>
          </a:xfrm>
          <a:custGeom>
            <a:rect b="b" l="l" r="r" t="t"/>
            <a:pathLst>
              <a:path extrusionOk="0" h="45347" w="36393">
                <a:moveTo>
                  <a:pt x="31282" y="595"/>
                </a:moveTo>
                <a:cubicBezTo>
                  <a:pt x="25758" y="-3151"/>
                  <a:pt x="-277" y="14946"/>
                  <a:pt x="40" y="22312"/>
                </a:cubicBezTo>
                <a:cubicBezTo>
                  <a:pt x="358" y="29678"/>
                  <a:pt x="27980" y="48411"/>
                  <a:pt x="33187" y="44791"/>
                </a:cubicBezTo>
                <a:cubicBezTo>
                  <a:pt x="38394" y="41172"/>
                  <a:pt x="36807" y="4342"/>
                  <a:pt x="31282" y="5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48" name="Google Shape;48;p4"/>
          <p:cNvSpPr/>
          <p:nvPr/>
        </p:nvSpPr>
        <p:spPr>
          <a:xfrm>
            <a:off x="-165214" y="-381650"/>
            <a:ext cx="2178250" cy="2477825"/>
          </a:xfrm>
          <a:custGeom>
            <a:rect b="b" l="l" r="r" t="t"/>
            <a:pathLst>
              <a:path extrusionOk="0" h="99113" w="87130">
                <a:moveTo>
                  <a:pt x="60704" y="2456"/>
                </a:moveTo>
                <a:cubicBezTo>
                  <a:pt x="57609" y="6269"/>
                  <a:pt x="40160" y="14298"/>
                  <a:pt x="44556" y="23718"/>
                </a:cubicBezTo>
                <a:cubicBezTo>
                  <a:pt x="48952" y="33138"/>
                  <a:pt x="87888" y="46819"/>
                  <a:pt x="87080" y="58975"/>
                </a:cubicBezTo>
                <a:cubicBezTo>
                  <a:pt x="86273" y="71131"/>
                  <a:pt x="51329" y="91271"/>
                  <a:pt x="39711" y="96654"/>
                </a:cubicBezTo>
                <a:cubicBezTo>
                  <a:pt x="28093" y="102037"/>
                  <a:pt x="20423" y="97686"/>
                  <a:pt x="17373" y="91272"/>
                </a:cubicBezTo>
                <a:cubicBezTo>
                  <a:pt x="14323" y="84858"/>
                  <a:pt x="23877" y="66601"/>
                  <a:pt x="21410" y="58168"/>
                </a:cubicBezTo>
                <a:cubicBezTo>
                  <a:pt x="18943" y="49735"/>
                  <a:pt x="4992" y="49375"/>
                  <a:pt x="2570" y="40673"/>
                </a:cubicBezTo>
                <a:cubicBezTo>
                  <a:pt x="148" y="31971"/>
                  <a:pt x="-3217" y="12594"/>
                  <a:pt x="6876" y="5955"/>
                </a:cubicBezTo>
                <a:cubicBezTo>
                  <a:pt x="16969" y="-684"/>
                  <a:pt x="54155" y="1424"/>
                  <a:pt x="63126" y="841"/>
                </a:cubicBezTo>
                <a:cubicBezTo>
                  <a:pt x="72097" y="258"/>
                  <a:pt x="63799" y="-1357"/>
                  <a:pt x="60704" y="245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49" name="Google Shape;49;p4"/>
          <p:cNvSpPr/>
          <p:nvPr/>
        </p:nvSpPr>
        <p:spPr>
          <a:xfrm>
            <a:off x="-513680" y="1713079"/>
            <a:ext cx="1381200" cy="1905525"/>
          </a:xfrm>
          <a:custGeom>
            <a:rect b="b" l="l" r="r" t="t"/>
            <a:pathLst>
              <a:path extrusionOk="0" h="76221" w="55248">
                <a:moveTo>
                  <a:pt x="51027" y="4022"/>
                </a:moveTo>
                <a:cubicBezTo>
                  <a:pt x="44550" y="-5249"/>
                  <a:pt x="17499" y="3324"/>
                  <a:pt x="9498" y="13928"/>
                </a:cubicBezTo>
                <a:cubicBezTo>
                  <a:pt x="1497" y="24533"/>
                  <a:pt x="-3456" y="58378"/>
                  <a:pt x="3021" y="67649"/>
                </a:cubicBezTo>
                <a:cubicBezTo>
                  <a:pt x="9498" y="76920"/>
                  <a:pt x="40359" y="80159"/>
                  <a:pt x="48360" y="69554"/>
                </a:cubicBezTo>
                <a:cubicBezTo>
                  <a:pt x="56361" y="58950"/>
                  <a:pt x="57504" y="13293"/>
                  <a:pt x="51027" y="402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50" name="Google Shape;50;p4"/>
          <p:cNvSpPr/>
          <p:nvPr/>
        </p:nvSpPr>
        <p:spPr>
          <a:xfrm>
            <a:off x="1275854" y="-739422"/>
            <a:ext cx="4782575" cy="1685325"/>
          </a:xfrm>
          <a:custGeom>
            <a:rect b="b" l="l" r="r" t="t"/>
            <a:pathLst>
              <a:path extrusionOk="0" h="67413" w="191303">
                <a:moveTo>
                  <a:pt x="90698" y="2300"/>
                </a:moveTo>
                <a:cubicBezTo>
                  <a:pt x="59837" y="9857"/>
                  <a:pt x="-297" y="49925"/>
                  <a:pt x="20" y="60212"/>
                </a:cubicBezTo>
                <a:cubicBezTo>
                  <a:pt x="338" y="70499"/>
                  <a:pt x="78506" y="67769"/>
                  <a:pt x="92603" y="64022"/>
                </a:cubicBezTo>
                <a:cubicBezTo>
                  <a:pt x="106700" y="60276"/>
                  <a:pt x="71521" y="41480"/>
                  <a:pt x="84602" y="37733"/>
                </a:cubicBezTo>
                <a:cubicBezTo>
                  <a:pt x="97683" y="33987"/>
                  <a:pt x="154325" y="45353"/>
                  <a:pt x="171089" y="41543"/>
                </a:cubicBezTo>
                <a:cubicBezTo>
                  <a:pt x="187853" y="37733"/>
                  <a:pt x="198585" y="21414"/>
                  <a:pt x="185186" y="14873"/>
                </a:cubicBezTo>
                <a:cubicBezTo>
                  <a:pt x="171788" y="8333"/>
                  <a:pt x="121559" y="-5256"/>
                  <a:pt x="90698" y="23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51" name="Google Shape;51;p4"/>
          <p:cNvSpPr/>
          <p:nvPr/>
        </p:nvSpPr>
        <p:spPr>
          <a:xfrm>
            <a:off x="1735417" y="4422483"/>
            <a:ext cx="4157900" cy="972975"/>
          </a:xfrm>
          <a:custGeom>
            <a:rect b="b" l="l" r="r" t="t"/>
            <a:pathLst>
              <a:path extrusionOk="0" h="38919" w="166316">
                <a:moveTo>
                  <a:pt x="41454" y="38140"/>
                </a:moveTo>
                <a:cubicBezTo>
                  <a:pt x="26659" y="34648"/>
                  <a:pt x="-3186" y="10518"/>
                  <a:pt x="306" y="6898"/>
                </a:cubicBezTo>
                <a:cubicBezTo>
                  <a:pt x="3799" y="3279"/>
                  <a:pt x="39930" y="17566"/>
                  <a:pt x="62409" y="16423"/>
                </a:cubicBezTo>
                <a:cubicBezTo>
                  <a:pt x="84888" y="15280"/>
                  <a:pt x="118162" y="358"/>
                  <a:pt x="135180" y="40"/>
                </a:cubicBezTo>
                <a:cubicBezTo>
                  <a:pt x="152198" y="-277"/>
                  <a:pt x="172201" y="9883"/>
                  <a:pt x="164517" y="14518"/>
                </a:cubicBezTo>
                <a:cubicBezTo>
                  <a:pt x="156834" y="19154"/>
                  <a:pt x="109590" y="23916"/>
                  <a:pt x="89079" y="27853"/>
                </a:cubicBezTo>
                <a:cubicBezTo>
                  <a:pt x="68569" y="31790"/>
                  <a:pt x="56250" y="41633"/>
                  <a:pt x="41454" y="3814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2" name="Google Shape;52;p4"/>
          <p:cNvSpPr/>
          <p:nvPr/>
        </p:nvSpPr>
        <p:spPr>
          <a:xfrm>
            <a:off x="8180189" y="1108676"/>
            <a:ext cx="1432075" cy="2834375"/>
          </a:xfrm>
          <a:custGeom>
            <a:rect b="b" l="l" r="r" t="t"/>
            <a:pathLst>
              <a:path extrusionOk="0" h="113375" w="57283">
                <a:moveTo>
                  <a:pt x="48458" y="4957"/>
                </a:moveTo>
                <a:cubicBezTo>
                  <a:pt x="40203" y="-8124"/>
                  <a:pt x="13406" y="7751"/>
                  <a:pt x="5786" y="20578"/>
                </a:cubicBezTo>
                <a:cubicBezTo>
                  <a:pt x="-1834" y="33405"/>
                  <a:pt x="-691" y="75442"/>
                  <a:pt x="2738" y="81919"/>
                </a:cubicBezTo>
                <a:cubicBezTo>
                  <a:pt x="6167" y="88396"/>
                  <a:pt x="22741" y="54932"/>
                  <a:pt x="26360" y="59440"/>
                </a:cubicBezTo>
                <a:cubicBezTo>
                  <a:pt x="29980" y="63949"/>
                  <a:pt x="19629" y="102366"/>
                  <a:pt x="24455" y="108970"/>
                </a:cubicBezTo>
                <a:cubicBezTo>
                  <a:pt x="29281" y="115574"/>
                  <a:pt x="51316" y="116400"/>
                  <a:pt x="55316" y="99064"/>
                </a:cubicBezTo>
                <a:cubicBezTo>
                  <a:pt x="59317" y="81729"/>
                  <a:pt x="56713" y="18038"/>
                  <a:pt x="48458" y="495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3" name="Google Shape;53;p4"/>
          <p:cNvSpPr/>
          <p:nvPr/>
        </p:nvSpPr>
        <p:spPr>
          <a:xfrm>
            <a:off x="7143626" y="-483289"/>
            <a:ext cx="2996675" cy="2167525"/>
          </a:xfrm>
          <a:custGeom>
            <a:rect b="b" l="l" r="r" t="t"/>
            <a:pathLst>
              <a:path extrusionOk="0" h="86701" w="119867">
                <a:moveTo>
                  <a:pt x="21341" y="6914"/>
                </a:moveTo>
                <a:cubicBezTo>
                  <a:pt x="9467" y="13074"/>
                  <a:pt x="-2027" y="27933"/>
                  <a:pt x="386" y="38156"/>
                </a:cubicBezTo>
                <a:cubicBezTo>
                  <a:pt x="2799" y="48380"/>
                  <a:pt x="24199" y="60191"/>
                  <a:pt x="35819" y="68255"/>
                </a:cubicBezTo>
                <a:cubicBezTo>
                  <a:pt x="47440" y="76320"/>
                  <a:pt x="57219" y="85908"/>
                  <a:pt x="70109" y="86543"/>
                </a:cubicBezTo>
                <a:cubicBezTo>
                  <a:pt x="83000" y="87178"/>
                  <a:pt x="105606" y="82606"/>
                  <a:pt x="113162" y="72065"/>
                </a:cubicBezTo>
                <a:cubicBezTo>
                  <a:pt x="120719" y="61524"/>
                  <a:pt x="122370" y="35108"/>
                  <a:pt x="115448" y="23297"/>
                </a:cubicBezTo>
                <a:cubicBezTo>
                  <a:pt x="108527" y="11486"/>
                  <a:pt x="87318" y="3930"/>
                  <a:pt x="71633" y="1199"/>
                </a:cubicBezTo>
                <a:cubicBezTo>
                  <a:pt x="55949" y="-1531"/>
                  <a:pt x="33216" y="755"/>
                  <a:pt x="21341" y="691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54" name="Google Shape;54;p4"/>
          <p:cNvSpPr/>
          <p:nvPr/>
        </p:nvSpPr>
        <p:spPr>
          <a:xfrm>
            <a:off x="6735043" y="4355957"/>
            <a:ext cx="3044225" cy="1318700"/>
          </a:xfrm>
          <a:custGeom>
            <a:rect b="b" l="l" r="r" t="t"/>
            <a:pathLst>
              <a:path extrusionOk="0" h="52748" w="121769">
                <a:moveTo>
                  <a:pt x="2251" y="43849"/>
                </a:moveTo>
                <a:cubicBezTo>
                  <a:pt x="-9115" y="35721"/>
                  <a:pt x="26064" y="6638"/>
                  <a:pt x="43780" y="1558"/>
                </a:cubicBezTo>
                <a:cubicBezTo>
                  <a:pt x="61497" y="-3522"/>
                  <a:pt x="97184" y="5241"/>
                  <a:pt x="108550" y="13369"/>
                </a:cubicBezTo>
                <a:cubicBezTo>
                  <a:pt x="119917" y="21497"/>
                  <a:pt x="129696" y="45246"/>
                  <a:pt x="111979" y="50326"/>
                </a:cubicBezTo>
                <a:cubicBezTo>
                  <a:pt x="94263" y="55406"/>
                  <a:pt x="13618" y="51977"/>
                  <a:pt x="2251" y="4384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5" name="Google Shape;55;p4"/>
          <p:cNvSpPr/>
          <p:nvPr/>
        </p:nvSpPr>
        <p:spPr>
          <a:xfrm>
            <a:off x="-1123950" y="-415225"/>
            <a:ext cx="5343525" cy="1719525"/>
          </a:xfrm>
          <a:custGeom>
            <a:rect b="b" l="l" r="r" t="t"/>
            <a:pathLst>
              <a:path extrusionOk="0" h="68781" w="213741">
                <a:moveTo>
                  <a:pt x="0" y="20955"/>
                </a:moveTo>
                <a:cubicBezTo>
                  <a:pt x="49037" y="17890"/>
                  <a:pt x="99155" y="19972"/>
                  <a:pt x="147066" y="30861"/>
                </a:cubicBezTo>
                <a:cubicBezTo>
                  <a:pt x="162973" y="34476"/>
                  <a:pt x="179636" y="37097"/>
                  <a:pt x="193929" y="44958"/>
                </a:cubicBezTo>
                <a:cubicBezTo>
                  <a:pt x="198347" y="47388"/>
                  <a:pt x="203087" y="51402"/>
                  <a:pt x="203835" y="56388"/>
                </a:cubicBezTo>
                <a:cubicBezTo>
                  <a:pt x="207273" y="79307"/>
                  <a:pt x="129383" y="67377"/>
                  <a:pt x="135255" y="44958"/>
                </a:cubicBezTo>
                <a:cubicBezTo>
                  <a:pt x="137327" y="37048"/>
                  <a:pt x="145201" y="31564"/>
                  <a:pt x="152019" y="27051"/>
                </a:cubicBezTo>
                <a:cubicBezTo>
                  <a:pt x="170750" y="14652"/>
                  <a:pt x="192331" y="6797"/>
                  <a:pt x="2137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56" name="Google Shape;56;p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6735039" y="-426551"/>
            <a:ext cx="3246375" cy="25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4"/>
          <p:cNvSpPr/>
          <p:nvPr/>
        </p:nvSpPr>
        <p:spPr>
          <a:xfrm>
            <a:off x="-561975" y="4183794"/>
            <a:ext cx="5286375" cy="1546350"/>
          </a:xfrm>
          <a:custGeom>
            <a:rect b="b" l="l" r="r" t="t"/>
            <a:pathLst>
              <a:path extrusionOk="0" h="61854" w="211455">
                <a:moveTo>
                  <a:pt x="0" y="56069"/>
                </a:moveTo>
                <a:cubicBezTo>
                  <a:pt x="18844" y="36575"/>
                  <a:pt x="38378" y="15276"/>
                  <a:pt x="63627" y="5396"/>
                </a:cubicBezTo>
                <a:cubicBezTo>
                  <a:pt x="70029" y="2891"/>
                  <a:pt x="77925" y="-2332"/>
                  <a:pt x="83820" y="1205"/>
                </a:cubicBezTo>
                <a:cubicBezTo>
                  <a:pt x="90398" y="5152"/>
                  <a:pt x="92875" y="15386"/>
                  <a:pt x="91440" y="22922"/>
                </a:cubicBezTo>
                <a:cubicBezTo>
                  <a:pt x="89960" y="30693"/>
                  <a:pt x="86084" y="39253"/>
                  <a:pt x="89154" y="46544"/>
                </a:cubicBezTo>
                <a:cubicBezTo>
                  <a:pt x="93474" y="56804"/>
                  <a:pt x="107749" y="61330"/>
                  <a:pt x="118872" y="61784"/>
                </a:cubicBezTo>
                <a:cubicBezTo>
                  <a:pt x="132556" y="62343"/>
                  <a:pt x="145876" y="55301"/>
                  <a:pt x="157734" y="48449"/>
                </a:cubicBezTo>
                <a:cubicBezTo>
                  <a:pt x="177265" y="37165"/>
                  <a:pt x="194765" y="22474"/>
                  <a:pt x="211455" y="7301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8" name="Google Shape;58;p4"/>
          <p:cNvSpPr/>
          <p:nvPr/>
        </p:nvSpPr>
        <p:spPr>
          <a:xfrm>
            <a:off x="6972300" y="-155345"/>
            <a:ext cx="2336800" cy="3292950"/>
          </a:xfrm>
          <a:custGeom>
            <a:rect b="b" l="l" r="r" t="t"/>
            <a:pathLst>
              <a:path extrusionOk="0" h="131718" w="93472">
                <a:moveTo>
                  <a:pt x="0" y="273"/>
                </a:moveTo>
                <a:cubicBezTo>
                  <a:pt x="15732" y="-812"/>
                  <a:pt x="31700" y="2418"/>
                  <a:pt x="46863" y="6750"/>
                </a:cubicBezTo>
                <a:cubicBezTo>
                  <a:pt x="54725" y="8996"/>
                  <a:pt x="70012" y="19549"/>
                  <a:pt x="63627" y="24657"/>
                </a:cubicBezTo>
                <a:cubicBezTo>
                  <a:pt x="60330" y="27294"/>
                  <a:pt x="53801" y="26338"/>
                  <a:pt x="51054" y="23133"/>
                </a:cubicBezTo>
                <a:cubicBezTo>
                  <a:pt x="49169" y="20934"/>
                  <a:pt x="50857" y="16241"/>
                  <a:pt x="53340" y="14751"/>
                </a:cubicBezTo>
                <a:cubicBezTo>
                  <a:pt x="60605" y="10392"/>
                  <a:pt x="71882" y="17989"/>
                  <a:pt x="76581" y="25038"/>
                </a:cubicBezTo>
                <a:cubicBezTo>
                  <a:pt x="96478" y="54883"/>
                  <a:pt x="95127" y="96126"/>
                  <a:pt x="90678" y="13171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59" name="Google Shape;59;p4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-5400000">
            <a:off x="4715818" y="2652225"/>
            <a:ext cx="3488439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1123961" y="-78101"/>
            <a:ext cx="3246375" cy="25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4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4"/>
          <p:cNvSpPr txBox="1"/>
          <p:nvPr>
            <p:ph type="title"/>
          </p:nvPr>
        </p:nvSpPr>
        <p:spPr>
          <a:xfrm>
            <a:off x="723325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4"/>
          <p:cNvSpPr txBox="1"/>
          <p:nvPr>
            <p:ph idx="1" type="body"/>
          </p:nvPr>
        </p:nvSpPr>
        <p:spPr>
          <a:xfrm>
            <a:off x="1340575" y="1215750"/>
            <a:ext cx="6469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Ligh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1"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31"/>
          <p:cNvSpPr/>
          <p:nvPr/>
        </p:nvSpPr>
        <p:spPr>
          <a:xfrm>
            <a:off x="7091732" y="-18003"/>
            <a:ext cx="2844725" cy="3938900"/>
          </a:xfrm>
          <a:custGeom>
            <a:rect b="b" l="l" r="r" t="t"/>
            <a:pathLst>
              <a:path extrusionOk="0" h="157556" w="113789">
                <a:moveTo>
                  <a:pt x="108381" y="15734"/>
                </a:moveTo>
                <a:cubicBezTo>
                  <a:pt x="98094" y="-5856"/>
                  <a:pt x="52120" y="-4522"/>
                  <a:pt x="34467" y="15734"/>
                </a:cubicBezTo>
                <a:cubicBezTo>
                  <a:pt x="16814" y="35991"/>
                  <a:pt x="-7824" y="115683"/>
                  <a:pt x="2463" y="137273"/>
                </a:cubicBezTo>
                <a:cubicBezTo>
                  <a:pt x="12750" y="158863"/>
                  <a:pt x="78536" y="165531"/>
                  <a:pt x="96189" y="145274"/>
                </a:cubicBezTo>
                <a:cubicBezTo>
                  <a:pt x="113842" y="125018"/>
                  <a:pt x="118668" y="37324"/>
                  <a:pt x="108381" y="1573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565" name="Google Shape;565;p31"/>
          <p:cNvSpPr/>
          <p:nvPr/>
        </p:nvSpPr>
        <p:spPr>
          <a:xfrm>
            <a:off x="4366940" y="3042747"/>
            <a:ext cx="6375175" cy="3335050"/>
          </a:xfrm>
          <a:custGeom>
            <a:rect b="b" l="l" r="r" t="t"/>
            <a:pathLst>
              <a:path extrusionOk="0" h="133402" w="255007">
                <a:moveTo>
                  <a:pt x="228421" y="16748"/>
                </a:moveTo>
                <a:cubicBezTo>
                  <a:pt x="206006" y="7350"/>
                  <a:pt x="147205" y="-5477"/>
                  <a:pt x="109168" y="2651"/>
                </a:cubicBezTo>
                <a:cubicBezTo>
                  <a:pt x="71132" y="10779"/>
                  <a:pt x="3441" y="43736"/>
                  <a:pt x="202" y="65516"/>
                </a:cubicBezTo>
                <a:cubicBezTo>
                  <a:pt x="-3036" y="87297"/>
                  <a:pt x="49161" y="134414"/>
                  <a:pt x="89737" y="133334"/>
                </a:cubicBezTo>
                <a:cubicBezTo>
                  <a:pt x="130314" y="132255"/>
                  <a:pt x="220547" y="78470"/>
                  <a:pt x="243661" y="59039"/>
                </a:cubicBezTo>
                <a:cubicBezTo>
                  <a:pt x="266775" y="39608"/>
                  <a:pt x="250837" y="26146"/>
                  <a:pt x="228421" y="1674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66" name="Google Shape;566;p31"/>
          <p:cNvSpPr/>
          <p:nvPr/>
        </p:nvSpPr>
        <p:spPr>
          <a:xfrm>
            <a:off x="5240958" y="-551725"/>
            <a:ext cx="3507550" cy="1694300"/>
          </a:xfrm>
          <a:custGeom>
            <a:rect b="b" l="l" r="r" t="t"/>
            <a:pathLst>
              <a:path extrusionOk="0" h="67772" w="140302">
                <a:moveTo>
                  <a:pt x="13629" y="2031"/>
                </a:moveTo>
                <a:cubicBezTo>
                  <a:pt x="-7643" y="8191"/>
                  <a:pt x="-150" y="42100"/>
                  <a:pt x="10962" y="52704"/>
                </a:cubicBezTo>
                <a:cubicBezTo>
                  <a:pt x="22075" y="63309"/>
                  <a:pt x="59032" y="71818"/>
                  <a:pt x="80304" y="65658"/>
                </a:cubicBezTo>
                <a:cubicBezTo>
                  <a:pt x="101577" y="59499"/>
                  <a:pt x="149710" y="26352"/>
                  <a:pt x="138597" y="15747"/>
                </a:cubicBezTo>
                <a:cubicBezTo>
                  <a:pt x="127485" y="5143"/>
                  <a:pt x="34902" y="-4128"/>
                  <a:pt x="13629" y="203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567" name="Google Shape;567;p31"/>
          <p:cNvSpPr/>
          <p:nvPr/>
        </p:nvSpPr>
        <p:spPr>
          <a:xfrm>
            <a:off x="-843855" y="-606296"/>
            <a:ext cx="2958975" cy="3267425"/>
          </a:xfrm>
          <a:custGeom>
            <a:rect b="b" l="l" r="r" t="t"/>
            <a:pathLst>
              <a:path extrusionOk="0" h="130697" w="118359">
                <a:moveTo>
                  <a:pt x="8609" y="4976"/>
                </a:moveTo>
                <a:cubicBezTo>
                  <a:pt x="-8282" y="6246"/>
                  <a:pt x="3910" y="-4676"/>
                  <a:pt x="9752" y="15644"/>
                </a:cubicBezTo>
                <a:cubicBezTo>
                  <a:pt x="15594" y="35964"/>
                  <a:pt x="28231" y="113561"/>
                  <a:pt x="43661" y="126896"/>
                </a:cubicBezTo>
                <a:cubicBezTo>
                  <a:pt x="59092" y="140231"/>
                  <a:pt x="91096" y="115466"/>
                  <a:pt x="102335" y="95654"/>
                </a:cubicBezTo>
                <a:cubicBezTo>
                  <a:pt x="113575" y="75842"/>
                  <a:pt x="126719" y="23137"/>
                  <a:pt x="111098" y="8024"/>
                </a:cubicBezTo>
                <a:cubicBezTo>
                  <a:pt x="95477" y="-7089"/>
                  <a:pt x="25500" y="3706"/>
                  <a:pt x="8609" y="497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568" name="Google Shape;568;p31"/>
          <p:cNvSpPr/>
          <p:nvPr/>
        </p:nvSpPr>
        <p:spPr>
          <a:xfrm>
            <a:off x="-981608" y="1918722"/>
            <a:ext cx="3301525" cy="3843500"/>
          </a:xfrm>
          <a:custGeom>
            <a:rect b="b" l="l" r="r" t="t"/>
            <a:pathLst>
              <a:path extrusionOk="0" h="153740" w="132061">
                <a:moveTo>
                  <a:pt x="14881" y="3797"/>
                </a:moveTo>
                <a:cubicBezTo>
                  <a:pt x="30629" y="-11951"/>
                  <a:pt x="87462" y="25705"/>
                  <a:pt x="105940" y="47612"/>
                </a:cubicBezTo>
                <a:cubicBezTo>
                  <a:pt x="124419" y="69520"/>
                  <a:pt x="141500" y="119494"/>
                  <a:pt x="125752" y="135242"/>
                </a:cubicBezTo>
                <a:cubicBezTo>
                  <a:pt x="110004" y="150990"/>
                  <a:pt x="29931" y="164008"/>
                  <a:pt x="11452" y="142100"/>
                </a:cubicBezTo>
                <a:cubicBezTo>
                  <a:pt x="-7026" y="120193"/>
                  <a:pt x="-867" y="19545"/>
                  <a:pt x="14881" y="379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569" name="Google Shape;569;p31"/>
          <p:cNvSpPr/>
          <p:nvPr/>
        </p:nvSpPr>
        <p:spPr>
          <a:xfrm>
            <a:off x="-1553381" y="1493080"/>
            <a:ext cx="3470900" cy="2535975"/>
          </a:xfrm>
          <a:custGeom>
            <a:rect b="b" l="l" r="r" t="t"/>
            <a:pathLst>
              <a:path extrusionOk="0" h="101439" w="138836">
                <a:moveTo>
                  <a:pt x="23274" y="249"/>
                </a:moveTo>
                <a:cubicBezTo>
                  <a:pt x="45499" y="3107"/>
                  <a:pt x="128367" y="39429"/>
                  <a:pt x="137574" y="56256"/>
                </a:cubicBezTo>
                <a:cubicBezTo>
                  <a:pt x="146782" y="73084"/>
                  <a:pt x="100744" y="104072"/>
                  <a:pt x="78519" y="101214"/>
                </a:cubicBezTo>
                <a:cubicBezTo>
                  <a:pt x="56294" y="98357"/>
                  <a:pt x="13432" y="55939"/>
                  <a:pt x="4224" y="39111"/>
                </a:cubicBezTo>
                <a:cubicBezTo>
                  <a:pt x="-4983" y="22284"/>
                  <a:pt x="1049" y="-2608"/>
                  <a:pt x="23274" y="24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pic>
        <p:nvPicPr>
          <p:cNvPr id="570" name="Google Shape;570;p3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 rot="-899998">
            <a:off x="-884800" y="874369"/>
            <a:ext cx="3196041" cy="4712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p3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 rot="5400000">
            <a:off x="5310415" y="2767019"/>
            <a:ext cx="3196040" cy="4712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p31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flipH="1">
            <a:off x="2389801" y="-417976"/>
            <a:ext cx="2497828" cy="1914955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31"/>
          <p:cNvSpPr/>
          <p:nvPr/>
        </p:nvSpPr>
        <p:spPr>
          <a:xfrm>
            <a:off x="-476225" y="-375264"/>
            <a:ext cx="2619375" cy="1128625"/>
          </a:xfrm>
          <a:custGeom>
            <a:rect b="b" l="l" r="r" t="t"/>
            <a:pathLst>
              <a:path extrusionOk="0" h="45145" w="104775">
                <a:moveTo>
                  <a:pt x="0" y="43360"/>
                </a:moveTo>
                <a:cubicBezTo>
                  <a:pt x="20021" y="54038"/>
                  <a:pt x="72939" y="12502"/>
                  <a:pt x="53340" y="1069"/>
                </a:cubicBezTo>
                <a:cubicBezTo>
                  <a:pt x="46509" y="-2915"/>
                  <a:pt x="35881" y="5612"/>
                  <a:pt x="32766" y="12880"/>
                </a:cubicBezTo>
                <a:cubicBezTo>
                  <a:pt x="29927" y="19505"/>
                  <a:pt x="32547" y="29240"/>
                  <a:pt x="38100" y="33835"/>
                </a:cubicBezTo>
                <a:cubicBezTo>
                  <a:pt x="48703" y="42610"/>
                  <a:pt x="66279" y="35014"/>
                  <a:pt x="79248" y="30406"/>
                </a:cubicBezTo>
                <a:cubicBezTo>
                  <a:pt x="88840" y="26998"/>
                  <a:pt x="99900" y="22579"/>
                  <a:pt x="104775" y="1364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74" name="Google Shape;574;p31"/>
          <p:cNvSpPr/>
          <p:nvPr/>
        </p:nvSpPr>
        <p:spPr>
          <a:xfrm>
            <a:off x="6219850" y="-177182"/>
            <a:ext cx="3676650" cy="1247850"/>
          </a:xfrm>
          <a:custGeom>
            <a:rect b="b" l="l" r="r" t="t"/>
            <a:pathLst>
              <a:path extrusionOk="0" h="49914" w="147066">
                <a:moveTo>
                  <a:pt x="0" y="3"/>
                </a:moveTo>
                <a:cubicBezTo>
                  <a:pt x="11188" y="562"/>
                  <a:pt x="22860" y="-1129"/>
                  <a:pt x="33528" y="2289"/>
                </a:cubicBezTo>
                <a:cubicBezTo>
                  <a:pt x="64320" y="12154"/>
                  <a:pt x="64233" y="12658"/>
                  <a:pt x="93726" y="25911"/>
                </a:cubicBezTo>
                <a:cubicBezTo>
                  <a:pt x="100853" y="29114"/>
                  <a:pt x="85139" y="43195"/>
                  <a:pt x="77343" y="42675"/>
                </a:cubicBezTo>
                <a:cubicBezTo>
                  <a:pt x="75811" y="42573"/>
                  <a:pt x="74676" y="42687"/>
                  <a:pt x="74676" y="41151"/>
                </a:cubicBezTo>
                <a:cubicBezTo>
                  <a:pt x="74676" y="33037"/>
                  <a:pt x="89833" y="34605"/>
                  <a:pt x="97917" y="33912"/>
                </a:cubicBezTo>
                <a:cubicBezTo>
                  <a:pt x="115084" y="32441"/>
                  <a:pt x="140667" y="33917"/>
                  <a:pt x="147066" y="49914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75" name="Google Shape;575;p31"/>
          <p:cNvSpPr/>
          <p:nvPr/>
        </p:nvSpPr>
        <p:spPr>
          <a:xfrm>
            <a:off x="-285725" y="3928175"/>
            <a:ext cx="1581150" cy="1352550"/>
          </a:xfrm>
          <a:custGeom>
            <a:rect b="b" l="l" r="r" t="t"/>
            <a:pathLst>
              <a:path extrusionOk="0" h="54102" w="63246">
                <a:moveTo>
                  <a:pt x="0" y="0"/>
                </a:moveTo>
                <a:cubicBezTo>
                  <a:pt x="13683" y="11402"/>
                  <a:pt x="65449" y="21837"/>
                  <a:pt x="52578" y="9525"/>
                </a:cubicBezTo>
                <a:cubicBezTo>
                  <a:pt x="48416" y="5544"/>
                  <a:pt x="48752" y="3882"/>
                  <a:pt x="43053" y="3048"/>
                </a:cubicBezTo>
                <a:cubicBezTo>
                  <a:pt x="39393" y="2512"/>
                  <a:pt x="39820" y="4897"/>
                  <a:pt x="36957" y="7239"/>
                </a:cubicBezTo>
                <a:cubicBezTo>
                  <a:pt x="30054" y="12887"/>
                  <a:pt x="25650" y="23732"/>
                  <a:pt x="27813" y="32385"/>
                </a:cubicBezTo>
                <a:cubicBezTo>
                  <a:pt x="29972" y="41021"/>
                  <a:pt x="37248" y="49464"/>
                  <a:pt x="45720" y="52197"/>
                </a:cubicBezTo>
                <a:cubicBezTo>
                  <a:pt x="51313" y="54001"/>
                  <a:pt x="57385" y="53683"/>
                  <a:pt x="63246" y="5410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76" name="Google Shape;576;p31"/>
          <p:cNvSpPr/>
          <p:nvPr/>
        </p:nvSpPr>
        <p:spPr>
          <a:xfrm>
            <a:off x="4652366" y="3490025"/>
            <a:ext cx="2757500" cy="2182175"/>
          </a:xfrm>
          <a:custGeom>
            <a:rect b="b" l="l" r="r" t="t"/>
            <a:pathLst>
              <a:path extrusionOk="0" h="87287" w="110300">
                <a:moveTo>
                  <a:pt x="14312" y="86868"/>
                </a:moveTo>
                <a:cubicBezTo>
                  <a:pt x="10665" y="84194"/>
                  <a:pt x="4466" y="82933"/>
                  <a:pt x="3644" y="78486"/>
                </a:cubicBezTo>
                <a:cubicBezTo>
                  <a:pt x="-109" y="58185"/>
                  <a:pt x="-305" y="57977"/>
                  <a:pt x="215" y="37338"/>
                </a:cubicBezTo>
                <a:cubicBezTo>
                  <a:pt x="378" y="30853"/>
                  <a:pt x="11637" y="29869"/>
                  <a:pt x="18122" y="29718"/>
                </a:cubicBezTo>
                <a:cubicBezTo>
                  <a:pt x="28602" y="29474"/>
                  <a:pt x="39585" y="33544"/>
                  <a:pt x="47840" y="40005"/>
                </a:cubicBezTo>
                <a:cubicBezTo>
                  <a:pt x="54421" y="45155"/>
                  <a:pt x="58145" y="53191"/>
                  <a:pt x="62699" y="60198"/>
                </a:cubicBezTo>
                <a:cubicBezTo>
                  <a:pt x="69601" y="70817"/>
                  <a:pt x="78402" y="91265"/>
                  <a:pt x="90131" y="86487"/>
                </a:cubicBezTo>
                <a:cubicBezTo>
                  <a:pt x="117093" y="75502"/>
                  <a:pt x="112273" y="27361"/>
                  <a:pt x="102323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77" name="Google Shape;577;p31"/>
          <p:cNvSpPr/>
          <p:nvPr/>
        </p:nvSpPr>
        <p:spPr>
          <a:xfrm>
            <a:off x="7786285" y="2458894"/>
            <a:ext cx="1900675" cy="3128350"/>
          </a:xfrm>
          <a:custGeom>
            <a:rect b="b" l="l" r="r" t="t"/>
            <a:pathLst>
              <a:path extrusionOk="0" h="125134" w="76027">
                <a:moveTo>
                  <a:pt x="71074" y="1240"/>
                </a:moveTo>
                <a:cubicBezTo>
                  <a:pt x="49529" y="-3444"/>
                  <a:pt x="27220" y="6963"/>
                  <a:pt x="5923" y="12670"/>
                </a:cubicBezTo>
                <a:cubicBezTo>
                  <a:pt x="3454" y="13332"/>
                  <a:pt x="3166" y="17062"/>
                  <a:pt x="2494" y="19528"/>
                </a:cubicBezTo>
                <a:cubicBezTo>
                  <a:pt x="485" y="26896"/>
                  <a:pt x="-974" y="35003"/>
                  <a:pt x="970" y="42388"/>
                </a:cubicBezTo>
                <a:cubicBezTo>
                  <a:pt x="3278" y="51160"/>
                  <a:pt x="11601" y="59238"/>
                  <a:pt x="20401" y="61438"/>
                </a:cubicBezTo>
                <a:cubicBezTo>
                  <a:pt x="28747" y="63525"/>
                  <a:pt x="39120" y="62888"/>
                  <a:pt x="45928" y="57628"/>
                </a:cubicBezTo>
                <a:cubicBezTo>
                  <a:pt x="48169" y="55896"/>
                  <a:pt x="50119" y="56650"/>
                  <a:pt x="50119" y="53818"/>
                </a:cubicBezTo>
                <a:cubicBezTo>
                  <a:pt x="50119" y="40508"/>
                  <a:pt x="49753" y="40278"/>
                  <a:pt x="45928" y="27529"/>
                </a:cubicBezTo>
                <a:cubicBezTo>
                  <a:pt x="45051" y="24607"/>
                  <a:pt x="39785" y="27364"/>
                  <a:pt x="36784" y="27910"/>
                </a:cubicBezTo>
                <a:cubicBezTo>
                  <a:pt x="28051" y="29498"/>
                  <a:pt x="18656" y="34830"/>
                  <a:pt x="14686" y="42769"/>
                </a:cubicBezTo>
                <a:cubicBezTo>
                  <a:pt x="4318" y="63504"/>
                  <a:pt x="23648" y="91756"/>
                  <a:pt x="40975" y="107158"/>
                </a:cubicBezTo>
                <a:cubicBezTo>
                  <a:pt x="50696" y="115799"/>
                  <a:pt x="63688" y="128416"/>
                  <a:pt x="76027" y="12430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78" name="Google Shape;578;p31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31"/>
          <p:cNvSpPr txBox="1"/>
          <p:nvPr>
            <p:ph type="title"/>
          </p:nvPr>
        </p:nvSpPr>
        <p:spPr>
          <a:xfrm flipH="1">
            <a:off x="2542725" y="2653725"/>
            <a:ext cx="44775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80" name="Google Shape;580;p31"/>
          <p:cNvSpPr txBox="1"/>
          <p:nvPr>
            <p:ph hasCustomPrompt="1" idx="2" type="title"/>
          </p:nvPr>
        </p:nvSpPr>
        <p:spPr>
          <a:xfrm flipH="1">
            <a:off x="5465625" y="1301175"/>
            <a:ext cx="1554600" cy="11886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1" name="Google Shape;581;p31"/>
          <p:cNvSpPr txBox="1"/>
          <p:nvPr>
            <p:ph idx="1" type="subTitle"/>
          </p:nvPr>
        </p:nvSpPr>
        <p:spPr>
          <a:xfrm flipH="1">
            <a:off x="2542725" y="3385125"/>
            <a:ext cx="44775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32"/>
          <p:cNvSpPr/>
          <p:nvPr/>
        </p:nvSpPr>
        <p:spPr>
          <a:xfrm>
            <a:off x="-438472" y="-490169"/>
            <a:ext cx="2853475" cy="1492500"/>
          </a:xfrm>
          <a:custGeom>
            <a:rect b="b" l="l" r="r" t="t"/>
            <a:pathLst>
              <a:path extrusionOk="0" h="59700" w="114139">
                <a:moveTo>
                  <a:pt x="63259" y="159"/>
                </a:moveTo>
                <a:cubicBezTo>
                  <a:pt x="44527" y="-1111"/>
                  <a:pt x="7062" y="9176"/>
                  <a:pt x="1156" y="17304"/>
                </a:cubicBezTo>
                <a:cubicBezTo>
                  <a:pt x="-4749" y="25432"/>
                  <a:pt x="13793" y="42069"/>
                  <a:pt x="27826" y="48927"/>
                </a:cubicBezTo>
                <a:cubicBezTo>
                  <a:pt x="41860" y="55785"/>
                  <a:pt x="71070" y="62453"/>
                  <a:pt x="85357" y="58452"/>
                </a:cubicBezTo>
                <a:cubicBezTo>
                  <a:pt x="99645" y="54452"/>
                  <a:pt x="117234" y="34640"/>
                  <a:pt x="113551" y="24924"/>
                </a:cubicBezTo>
                <a:cubicBezTo>
                  <a:pt x="109868" y="15209"/>
                  <a:pt x="81992" y="1429"/>
                  <a:pt x="63259" y="15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584" name="Google Shape;584;p32"/>
          <p:cNvSpPr/>
          <p:nvPr/>
        </p:nvSpPr>
        <p:spPr>
          <a:xfrm>
            <a:off x="-729605" y="175118"/>
            <a:ext cx="1847800" cy="2268800"/>
          </a:xfrm>
          <a:custGeom>
            <a:rect b="b" l="l" r="r" t="t"/>
            <a:pathLst>
              <a:path extrusionOk="0" h="90752" w="73912">
                <a:moveTo>
                  <a:pt x="50901" y="4027"/>
                </a:moveTo>
                <a:cubicBezTo>
                  <a:pt x="59601" y="11076"/>
                  <a:pt x="74968" y="37238"/>
                  <a:pt x="73761" y="51652"/>
                </a:cubicBezTo>
                <a:cubicBezTo>
                  <a:pt x="72555" y="66067"/>
                  <a:pt x="55854" y="88609"/>
                  <a:pt x="43662" y="90514"/>
                </a:cubicBezTo>
                <a:cubicBezTo>
                  <a:pt x="31470" y="92419"/>
                  <a:pt x="4292" y="76608"/>
                  <a:pt x="609" y="63082"/>
                </a:cubicBezTo>
                <a:cubicBezTo>
                  <a:pt x="-3074" y="49557"/>
                  <a:pt x="13182" y="19204"/>
                  <a:pt x="21564" y="9361"/>
                </a:cubicBezTo>
                <a:cubicBezTo>
                  <a:pt x="29946" y="-481"/>
                  <a:pt x="42202" y="-3021"/>
                  <a:pt x="50901" y="402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585" name="Google Shape;585;p32"/>
          <p:cNvSpPr/>
          <p:nvPr/>
        </p:nvSpPr>
        <p:spPr>
          <a:xfrm rot="10800000">
            <a:off x="7646654" y="-1242318"/>
            <a:ext cx="2933431" cy="4665907"/>
          </a:xfrm>
          <a:custGeom>
            <a:rect b="b" l="l" r="r" t="t"/>
            <a:pathLst>
              <a:path extrusionOk="0" h="119562" w="75168">
                <a:moveTo>
                  <a:pt x="61433" y="2802"/>
                </a:moveTo>
                <a:cubicBezTo>
                  <a:pt x="49372" y="-5317"/>
                  <a:pt x="9524" y="5285"/>
                  <a:pt x="2075" y="22193"/>
                </a:cubicBezTo>
                <a:cubicBezTo>
                  <a:pt x="-5374" y="39102"/>
                  <a:pt x="9170" y="88488"/>
                  <a:pt x="16737" y="104253"/>
                </a:cubicBezTo>
                <a:cubicBezTo>
                  <a:pt x="24305" y="120019"/>
                  <a:pt x="37863" y="122343"/>
                  <a:pt x="47480" y="116786"/>
                </a:cubicBezTo>
                <a:cubicBezTo>
                  <a:pt x="57097" y="111229"/>
                  <a:pt x="72114" y="89906"/>
                  <a:pt x="74439" y="70909"/>
                </a:cubicBezTo>
                <a:cubicBezTo>
                  <a:pt x="76765" y="51912"/>
                  <a:pt x="73494" y="10921"/>
                  <a:pt x="61433" y="280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586" name="Google Shape;586;p32"/>
          <p:cNvSpPr/>
          <p:nvPr/>
        </p:nvSpPr>
        <p:spPr>
          <a:xfrm rot="10800000">
            <a:off x="8354399" y="3004511"/>
            <a:ext cx="2034725" cy="1443950"/>
          </a:xfrm>
          <a:custGeom>
            <a:rect b="b" l="l" r="r" t="t"/>
            <a:pathLst>
              <a:path extrusionOk="0" h="57758" w="81389">
                <a:moveTo>
                  <a:pt x="2713" y="5250"/>
                </a:moveTo>
                <a:cubicBezTo>
                  <a:pt x="6063" y="-1923"/>
                  <a:pt x="16548" y="402"/>
                  <a:pt x="26598" y="520"/>
                </a:cubicBezTo>
                <a:cubicBezTo>
                  <a:pt x="36649" y="638"/>
                  <a:pt x="53911" y="284"/>
                  <a:pt x="63016" y="5960"/>
                </a:cubicBezTo>
                <a:cubicBezTo>
                  <a:pt x="72121" y="11636"/>
                  <a:pt x="82527" y="25982"/>
                  <a:pt x="81226" y="34574"/>
                </a:cubicBezTo>
                <a:cubicBezTo>
                  <a:pt x="79926" y="43166"/>
                  <a:pt x="67668" y="56015"/>
                  <a:pt x="55213" y="57513"/>
                </a:cubicBezTo>
                <a:cubicBezTo>
                  <a:pt x="42758" y="59011"/>
                  <a:pt x="15247" y="52271"/>
                  <a:pt x="6497" y="43560"/>
                </a:cubicBezTo>
                <a:cubicBezTo>
                  <a:pt x="-2253" y="34850"/>
                  <a:pt x="-637" y="12423"/>
                  <a:pt x="2713" y="52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87" name="Google Shape;587;p32"/>
          <p:cNvSpPr/>
          <p:nvPr/>
        </p:nvSpPr>
        <p:spPr>
          <a:xfrm rot="10800000">
            <a:off x="8965820" y="2462505"/>
            <a:ext cx="1349325" cy="1051150"/>
          </a:xfrm>
          <a:custGeom>
            <a:rect b="b" l="l" r="r" t="t"/>
            <a:pathLst>
              <a:path extrusionOk="0" h="42046" w="53973">
                <a:moveTo>
                  <a:pt x="52376" y="1138"/>
                </a:moveTo>
                <a:cubicBezTo>
                  <a:pt x="46582" y="-3395"/>
                  <a:pt x="11464" y="7562"/>
                  <a:pt x="3897" y="12962"/>
                </a:cubicBezTo>
                <a:cubicBezTo>
                  <a:pt x="-3670" y="18362"/>
                  <a:pt x="1178" y="29003"/>
                  <a:pt x="6972" y="33536"/>
                </a:cubicBezTo>
                <a:cubicBezTo>
                  <a:pt x="12766" y="38069"/>
                  <a:pt x="31093" y="45558"/>
                  <a:pt x="38660" y="40158"/>
                </a:cubicBezTo>
                <a:cubicBezTo>
                  <a:pt x="46227" y="34758"/>
                  <a:pt x="58170" y="5671"/>
                  <a:pt x="52376" y="113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88" name="Google Shape;588;p32"/>
          <p:cNvSpPr/>
          <p:nvPr/>
        </p:nvSpPr>
        <p:spPr>
          <a:xfrm rot="-9254361">
            <a:off x="8530984" y="3586815"/>
            <a:ext cx="1149701" cy="2236186"/>
          </a:xfrm>
          <a:custGeom>
            <a:rect b="b" l="l" r="r" t="t"/>
            <a:pathLst>
              <a:path extrusionOk="0" h="61443" w="31590">
                <a:moveTo>
                  <a:pt x="27752" y="5146"/>
                </a:moveTo>
                <a:cubicBezTo>
                  <a:pt x="23141" y="-2737"/>
                  <a:pt x="5128" y="-1200"/>
                  <a:pt x="1502" y="7274"/>
                </a:cubicBezTo>
                <a:cubicBezTo>
                  <a:pt x="-2124" y="15748"/>
                  <a:pt x="1384" y="48106"/>
                  <a:pt x="5995" y="55989"/>
                </a:cubicBezTo>
                <a:cubicBezTo>
                  <a:pt x="10607" y="63872"/>
                  <a:pt x="25545" y="63045"/>
                  <a:pt x="29171" y="54571"/>
                </a:cubicBezTo>
                <a:cubicBezTo>
                  <a:pt x="32797" y="46097"/>
                  <a:pt x="32364" y="13029"/>
                  <a:pt x="27752" y="514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589" name="Google Shape;589;p32"/>
          <p:cNvSpPr/>
          <p:nvPr/>
        </p:nvSpPr>
        <p:spPr>
          <a:xfrm rot="10800000">
            <a:off x="2362034" y="-1002601"/>
            <a:ext cx="3216700" cy="2049800"/>
          </a:xfrm>
          <a:custGeom>
            <a:rect b="b" l="l" r="r" t="t"/>
            <a:pathLst>
              <a:path extrusionOk="0" h="81992" w="128668">
                <a:moveTo>
                  <a:pt x="95755" y="573"/>
                </a:moveTo>
                <a:cubicBezTo>
                  <a:pt x="87414" y="-2856"/>
                  <a:pt x="90650" y="10209"/>
                  <a:pt x="77778" y="10479"/>
                </a:cubicBezTo>
                <a:cubicBezTo>
                  <a:pt x="64907" y="10749"/>
                  <a:pt x="31370" y="-346"/>
                  <a:pt x="18526" y="2194"/>
                </a:cubicBezTo>
                <a:cubicBezTo>
                  <a:pt x="5682" y="4734"/>
                  <a:pt x="-2539" y="13924"/>
                  <a:pt x="712" y="25719"/>
                </a:cubicBezTo>
                <a:cubicBezTo>
                  <a:pt x="3963" y="37514"/>
                  <a:pt x="19469" y="64200"/>
                  <a:pt x="38030" y="72963"/>
                </a:cubicBezTo>
                <a:cubicBezTo>
                  <a:pt x="56592" y="81726"/>
                  <a:pt x="97115" y="85282"/>
                  <a:pt x="112081" y="78297"/>
                </a:cubicBezTo>
                <a:cubicBezTo>
                  <a:pt x="127047" y="71312"/>
                  <a:pt x="130545" y="44007"/>
                  <a:pt x="127824" y="31053"/>
                </a:cubicBezTo>
                <a:cubicBezTo>
                  <a:pt x="125103" y="18099"/>
                  <a:pt x="104096" y="4002"/>
                  <a:pt x="95755" y="57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pic>
        <p:nvPicPr>
          <p:cNvPr id="590" name="Google Shape;590;p32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5400000">
            <a:off x="5264709" y="-2626431"/>
            <a:ext cx="348843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p32"/>
          <p:cNvSpPr/>
          <p:nvPr/>
        </p:nvSpPr>
        <p:spPr>
          <a:xfrm rot="10800000">
            <a:off x="-1124151" y="2105950"/>
            <a:ext cx="4332827" cy="3656627"/>
          </a:xfrm>
          <a:custGeom>
            <a:rect b="b" l="l" r="r" t="t"/>
            <a:pathLst>
              <a:path extrusionOk="0" h="161601" w="191485">
                <a:moveTo>
                  <a:pt x="15187" y="3117"/>
                </a:moveTo>
                <a:cubicBezTo>
                  <a:pt x="-10552" y="8052"/>
                  <a:pt x="2935" y="26771"/>
                  <a:pt x="8806" y="39364"/>
                </a:cubicBezTo>
                <a:cubicBezTo>
                  <a:pt x="14677" y="51957"/>
                  <a:pt x="34885" y="70250"/>
                  <a:pt x="50413" y="78674"/>
                </a:cubicBezTo>
                <a:cubicBezTo>
                  <a:pt x="65941" y="87098"/>
                  <a:pt x="95169" y="80802"/>
                  <a:pt x="101976" y="89906"/>
                </a:cubicBezTo>
                <a:cubicBezTo>
                  <a:pt x="108783" y="99010"/>
                  <a:pt x="89681" y="122914"/>
                  <a:pt x="91255" y="133299"/>
                </a:cubicBezTo>
                <a:cubicBezTo>
                  <a:pt x="92829" y="143684"/>
                  <a:pt x="96020" y="148473"/>
                  <a:pt x="111421" y="152217"/>
                </a:cubicBezTo>
                <a:cubicBezTo>
                  <a:pt x="126822" y="155961"/>
                  <a:pt x="171024" y="169084"/>
                  <a:pt x="183659" y="155763"/>
                </a:cubicBezTo>
                <a:cubicBezTo>
                  <a:pt x="196294" y="142442"/>
                  <a:pt x="190636" y="96628"/>
                  <a:pt x="187233" y="72293"/>
                </a:cubicBezTo>
                <a:cubicBezTo>
                  <a:pt x="183830" y="47958"/>
                  <a:pt x="191913" y="21283"/>
                  <a:pt x="163239" y="9754"/>
                </a:cubicBezTo>
                <a:cubicBezTo>
                  <a:pt x="134565" y="-1775"/>
                  <a:pt x="40926" y="-1818"/>
                  <a:pt x="15187" y="311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592" name="Google Shape;592;p32"/>
          <p:cNvSpPr/>
          <p:nvPr/>
        </p:nvSpPr>
        <p:spPr>
          <a:xfrm rot="10800000">
            <a:off x="1361704" y="3002747"/>
            <a:ext cx="2246721" cy="2528643"/>
          </a:xfrm>
          <a:custGeom>
            <a:rect b="b" l="l" r="r" t="t"/>
            <a:pathLst>
              <a:path extrusionOk="0" h="65458" w="58160">
                <a:moveTo>
                  <a:pt x="1068" y="7737"/>
                </a:moveTo>
                <a:cubicBezTo>
                  <a:pt x="4897" y="2079"/>
                  <a:pt x="25276" y="-2517"/>
                  <a:pt x="34763" y="1610"/>
                </a:cubicBezTo>
                <a:cubicBezTo>
                  <a:pt x="44250" y="5737"/>
                  <a:pt x="56672" y="21861"/>
                  <a:pt x="57991" y="32497"/>
                </a:cubicBezTo>
                <a:cubicBezTo>
                  <a:pt x="59310" y="43133"/>
                  <a:pt x="50376" y="64916"/>
                  <a:pt x="42676" y="65426"/>
                </a:cubicBezTo>
                <a:cubicBezTo>
                  <a:pt x="34976" y="65937"/>
                  <a:pt x="18724" y="45175"/>
                  <a:pt x="11789" y="35560"/>
                </a:cubicBezTo>
                <a:cubicBezTo>
                  <a:pt x="4854" y="25945"/>
                  <a:pt x="-2761" y="13395"/>
                  <a:pt x="1068" y="773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pic>
        <p:nvPicPr>
          <p:cNvPr id="593" name="Google Shape;593;p32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10800000">
            <a:off x="6511652" y="3066445"/>
            <a:ext cx="3246375" cy="25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4" name="Google Shape;594;p32"/>
          <p:cNvPicPr preferRelativeResize="0"/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 rot="10800000">
            <a:off x="2076892" y="3659831"/>
            <a:ext cx="2726350" cy="2090151"/>
          </a:xfrm>
          <a:prstGeom prst="rect">
            <a:avLst/>
          </a:prstGeom>
          <a:noFill/>
          <a:ln>
            <a:noFill/>
          </a:ln>
        </p:spPr>
      </p:pic>
      <p:sp>
        <p:nvSpPr>
          <p:cNvPr id="595" name="Google Shape;595;p32"/>
          <p:cNvSpPr/>
          <p:nvPr/>
        </p:nvSpPr>
        <p:spPr>
          <a:xfrm rot="10800000">
            <a:off x="1473399" y="-586545"/>
            <a:ext cx="1788183" cy="2544210"/>
          </a:xfrm>
          <a:custGeom>
            <a:rect b="b" l="l" r="r" t="t"/>
            <a:pathLst>
              <a:path extrusionOk="0" h="65861" w="46290">
                <a:moveTo>
                  <a:pt x="26321" y="542"/>
                </a:moveTo>
                <a:cubicBezTo>
                  <a:pt x="18621" y="-3329"/>
                  <a:pt x="-439" y="15347"/>
                  <a:pt x="29" y="26068"/>
                </a:cubicBezTo>
                <a:cubicBezTo>
                  <a:pt x="497" y="36789"/>
                  <a:pt x="21429" y="60996"/>
                  <a:pt x="29129" y="64867"/>
                </a:cubicBezTo>
                <a:cubicBezTo>
                  <a:pt x="36829" y="68739"/>
                  <a:pt x="46699" y="60018"/>
                  <a:pt x="46231" y="49297"/>
                </a:cubicBezTo>
                <a:cubicBezTo>
                  <a:pt x="45763" y="38576"/>
                  <a:pt x="34021" y="4414"/>
                  <a:pt x="26321" y="54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596" name="Google Shape;596;p32"/>
          <p:cNvSpPr/>
          <p:nvPr/>
        </p:nvSpPr>
        <p:spPr>
          <a:xfrm rot="10800000">
            <a:off x="3018516" y="4018469"/>
            <a:ext cx="6675925" cy="2121050"/>
          </a:xfrm>
          <a:custGeom>
            <a:rect b="b" l="l" r="r" t="t"/>
            <a:pathLst>
              <a:path extrusionOk="0" h="84842" w="267037">
                <a:moveTo>
                  <a:pt x="0" y="22114"/>
                </a:moveTo>
                <a:cubicBezTo>
                  <a:pt x="5237" y="19494"/>
                  <a:pt x="11668" y="20862"/>
                  <a:pt x="17524" y="20862"/>
                </a:cubicBezTo>
                <a:cubicBezTo>
                  <a:pt x="37060" y="20862"/>
                  <a:pt x="55903" y="28430"/>
                  <a:pt x="74687" y="33797"/>
                </a:cubicBezTo>
                <a:cubicBezTo>
                  <a:pt x="90635" y="38353"/>
                  <a:pt x="106674" y="42708"/>
                  <a:pt x="122253" y="48400"/>
                </a:cubicBezTo>
                <a:cubicBezTo>
                  <a:pt x="129027" y="50875"/>
                  <a:pt x="137923" y="55029"/>
                  <a:pt x="138943" y="62169"/>
                </a:cubicBezTo>
                <a:cubicBezTo>
                  <a:pt x="143607" y="94810"/>
                  <a:pt x="51632" y="90540"/>
                  <a:pt x="40056" y="59666"/>
                </a:cubicBezTo>
                <a:cubicBezTo>
                  <a:pt x="37849" y="53781"/>
                  <a:pt x="43169" y="46599"/>
                  <a:pt x="47983" y="42559"/>
                </a:cubicBezTo>
                <a:cubicBezTo>
                  <a:pt x="61897" y="30880"/>
                  <a:pt x="79711" y="24041"/>
                  <a:pt x="97218" y="19193"/>
                </a:cubicBezTo>
                <a:cubicBezTo>
                  <a:pt x="152119" y="3990"/>
                  <a:pt x="210100" y="1837"/>
                  <a:pt x="267037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97" name="Google Shape;597;p32"/>
          <p:cNvSpPr/>
          <p:nvPr/>
        </p:nvSpPr>
        <p:spPr>
          <a:xfrm rot="10800000">
            <a:off x="5876641" y="-296473"/>
            <a:ext cx="5048675" cy="1846975"/>
          </a:xfrm>
          <a:custGeom>
            <a:rect b="b" l="l" r="r" t="t"/>
            <a:pathLst>
              <a:path extrusionOk="0" h="73879" w="201947">
                <a:moveTo>
                  <a:pt x="0" y="8789"/>
                </a:moveTo>
                <a:cubicBezTo>
                  <a:pt x="12988" y="-950"/>
                  <a:pt x="31771" y="-409"/>
                  <a:pt x="47983" y="444"/>
                </a:cubicBezTo>
                <a:cubicBezTo>
                  <a:pt x="61727" y="1168"/>
                  <a:pt x="77130" y="2067"/>
                  <a:pt x="88039" y="10458"/>
                </a:cubicBezTo>
                <a:cubicBezTo>
                  <a:pt x="94636" y="15532"/>
                  <a:pt x="93955" y="26937"/>
                  <a:pt x="92211" y="35075"/>
                </a:cubicBezTo>
                <a:cubicBezTo>
                  <a:pt x="91518" y="38308"/>
                  <a:pt x="90509" y="41465"/>
                  <a:pt x="89708" y="44672"/>
                </a:cubicBezTo>
                <a:cubicBezTo>
                  <a:pt x="89511" y="45459"/>
                  <a:pt x="89029" y="47331"/>
                  <a:pt x="88456" y="46758"/>
                </a:cubicBezTo>
                <a:cubicBezTo>
                  <a:pt x="87411" y="45713"/>
                  <a:pt x="90055" y="44081"/>
                  <a:pt x="91377" y="43420"/>
                </a:cubicBezTo>
                <a:cubicBezTo>
                  <a:pt x="94889" y="41664"/>
                  <a:pt x="98486" y="40028"/>
                  <a:pt x="102225" y="38831"/>
                </a:cubicBezTo>
                <a:cubicBezTo>
                  <a:pt x="111049" y="36007"/>
                  <a:pt x="120502" y="34824"/>
                  <a:pt x="129763" y="35075"/>
                </a:cubicBezTo>
                <a:cubicBezTo>
                  <a:pt x="150103" y="35626"/>
                  <a:pt x="172909" y="38389"/>
                  <a:pt x="188595" y="51348"/>
                </a:cubicBezTo>
                <a:cubicBezTo>
                  <a:pt x="192949" y="54945"/>
                  <a:pt x="196598" y="59601"/>
                  <a:pt x="199026" y="64700"/>
                </a:cubicBezTo>
                <a:cubicBezTo>
                  <a:pt x="200407" y="67599"/>
                  <a:pt x="199675" y="71610"/>
                  <a:pt x="201947" y="7387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98" name="Google Shape;598;p32"/>
          <p:cNvSpPr/>
          <p:nvPr/>
        </p:nvSpPr>
        <p:spPr>
          <a:xfrm rot="10800000">
            <a:off x="-1123475" y="590169"/>
            <a:ext cx="3349125" cy="5382450"/>
          </a:xfrm>
          <a:custGeom>
            <a:rect b="b" l="l" r="r" t="t"/>
            <a:pathLst>
              <a:path extrusionOk="0" h="215298" w="133965">
                <a:moveTo>
                  <a:pt x="47562" y="0"/>
                </a:moveTo>
                <a:cubicBezTo>
                  <a:pt x="39093" y="2509"/>
                  <a:pt x="30081" y="5494"/>
                  <a:pt x="23779" y="11683"/>
                </a:cubicBezTo>
                <a:cubicBezTo>
                  <a:pt x="9642" y="25567"/>
                  <a:pt x="2841" y="46677"/>
                  <a:pt x="413" y="66342"/>
                </a:cubicBezTo>
                <a:cubicBezTo>
                  <a:pt x="-540" y="74058"/>
                  <a:pt x="-31" y="83035"/>
                  <a:pt x="4586" y="89290"/>
                </a:cubicBezTo>
                <a:cubicBezTo>
                  <a:pt x="9473" y="95911"/>
                  <a:pt x="17989" y="99424"/>
                  <a:pt x="25865" y="101808"/>
                </a:cubicBezTo>
                <a:cubicBezTo>
                  <a:pt x="50362" y="109222"/>
                  <a:pt x="77820" y="106812"/>
                  <a:pt x="102638" y="100556"/>
                </a:cubicBezTo>
                <a:cubicBezTo>
                  <a:pt x="113008" y="97942"/>
                  <a:pt x="112967" y="97554"/>
                  <a:pt x="122666" y="93046"/>
                </a:cubicBezTo>
                <a:cubicBezTo>
                  <a:pt x="127222" y="90928"/>
                  <a:pt x="134196" y="88049"/>
                  <a:pt x="133932" y="83032"/>
                </a:cubicBezTo>
                <a:cubicBezTo>
                  <a:pt x="133674" y="78121"/>
                  <a:pt x="127882" y="74833"/>
                  <a:pt x="123501" y="72600"/>
                </a:cubicBezTo>
                <a:cubicBezTo>
                  <a:pt x="100720" y="60987"/>
                  <a:pt x="62820" y="62930"/>
                  <a:pt x="47562" y="83449"/>
                </a:cubicBezTo>
                <a:cubicBezTo>
                  <a:pt x="26684" y="111527"/>
                  <a:pt x="22764" y="157998"/>
                  <a:pt x="40469" y="188177"/>
                </a:cubicBezTo>
                <a:cubicBezTo>
                  <a:pt x="48169" y="201301"/>
                  <a:pt x="63671" y="208308"/>
                  <a:pt x="77186" y="21529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99" name="Google Shape;599;p32"/>
          <p:cNvSpPr/>
          <p:nvPr/>
        </p:nvSpPr>
        <p:spPr>
          <a:xfrm>
            <a:off x="713225" y="539500"/>
            <a:ext cx="7717500" cy="406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32"/>
          <p:cNvSpPr txBox="1"/>
          <p:nvPr>
            <p:ph type="title"/>
          </p:nvPr>
        </p:nvSpPr>
        <p:spPr>
          <a:xfrm>
            <a:off x="1572400" y="825750"/>
            <a:ext cx="5999100" cy="101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01" name="Google Shape;601;p32"/>
          <p:cNvSpPr txBox="1"/>
          <p:nvPr>
            <p:ph idx="1" type="subTitle"/>
          </p:nvPr>
        </p:nvSpPr>
        <p:spPr>
          <a:xfrm>
            <a:off x="2347900" y="1843650"/>
            <a:ext cx="4448100" cy="10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32"/>
          <p:cNvSpPr txBox="1"/>
          <p:nvPr/>
        </p:nvSpPr>
        <p:spPr>
          <a:xfrm>
            <a:off x="2305025" y="3459550"/>
            <a:ext cx="45339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b="1" lang="en" sz="12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200" u="sng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33"/>
          <p:cNvSpPr/>
          <p:nvPr/>
        </p:nvSpPr>
        <p:spPr>
          <a:xfrm rot="-6228558">
            <a:off x="3199424" y="304708"/>
            <a:ext cx="1570222" cy="1937140"/>
          </a:xfrm>
          <a:custGeom>
            <a:rect b="b" l="l" r="r" t="t"/>
            <a:pathLst>
              <a:path extrusionOk="0" h="74879" w="60696">
                <a:moveTo>
                  <a:pt x="6660" y="70015"/>
                </a:moveTo>
                <a:cubicBezTo>
                  <a:pt x="14852" y="76619"/>
                  <a:pt x="41522" y="77191"/>
                  <a:pt x="50094" y="66967"/>
                </a:cubicBezTo>
                <a:cubicBezTo>
                  <a:pt x="58667" y="56744"/>
                  <a:pt x="64128" y="19469"/>
                  <a:pt x="58095" y="8674"/>
                </a:cubicBezTo>
                <a:cubicBezTo>
                  <a:pt x="52063" y="-2121"/>
                  <a:pt x="23424" y="-914"/>
                  <a:pt x="13899" y="2197"/>
                </a:cubicBezTo>
                <a:cubicBezTo>
                  <a:pt x="4374" y="5309"/>
                  <a:pt x="2152" y="16040"/>
                  <a:pt x="945" y="27343"/>
                </a:cubicBezTo>
                <a:cubicBezTo>
                  <a:pt x="-261" y="38646"/>
                  <a:pt x="-1531" y="63411"/>
                  <a:pt x="6660" y="700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605" name="Google Shape;605;p33"/>
          <p:cNvSpPr/>
          <p:nvPr/>
        </p:nvSpPr>
        <p:spPr>
          <a:xfrm rot="10800000">
            <a:off x="4171872" y="4362645"/>
            <a:ext cx="5181658" cy="2924371"/>
          </a:xfrm>
          <a:custGeom>
            <a:rect b="b" l="l" r="r" t="t"/>
            <a:pathLst>
              <a:path extrusionOk="0" h="113041" w="200296">
                <a:moveTo>
                  <a:pt x="79511" y="43012"/>
                </a:moveTo>
                <a:cubicBezTo>
                  <a:pt x="73161" y="52220"/>
                  <a:pt x="77416" y="61872"/>
                  <a:pt x="64271" y="66634"/>
                </a:cubicBezTo>
                <a:cubicBezTo>
                  <a:pt x="51127" y="71397"/>
                  <a:pt x="4391" y="64285"/>
                  <a:pt x="644" y="71587"/>
                </a:cubicBezTo>
                <a:cubicBezTo>
                  <a:pt x="-3102" y="78890"/>
                  <a:pt x="11884" y="104861"/>
                  <a:pt x="41792" y="110449"/>
                </a:cubicBezTo>
                <a:cubicBezTo>
                  <a:pt x="71701" y="116037"/>
                  <a:pt x="155013" y="111656"/>
                  <a:pt x="180095" y="105115"/>
                </a:cubicBezTo>
                <a:cubicBezTo>
                  <a:pt x="205178" y="98575"/>
                  <a:pt x="203781" y="78001"/>
                  <a:pt x="192287" y="71206"/>
                </a:cubicBezTo>
                <a:cubicBezTo>
                  <a:pt x="180794" y="64412"/>
                  <a:pt x="116214" y="70508"/>
                  <a:pt x="111134" y="64348"/>
                </a:cubicBezTo>
                <a:cubicBezTo>
                  <a:pt x="106054" y="58189"/>
                  <a:pt x="150504" y="44790"/>
                  <a:pt x="161807" y="34249"/>
                </a:cubicBezTo>
                <a:cubicBezTo>
                  <a:pt x="173110" y="23708"/>
                  <a:pt x="188858" y="4912"/>
                  <a:pt x="178952" y="1102"/>
                </a:cubicBezTo>
                <a:cubicBezTo>
                  <a:pt x="169046" y="-2708"/>
                  <a:pt x="118945" y="4404"/>
                  <a:pt x="102371" y="11389"/>
                </a:cubicBezTo>
                <a:cubicBezTo>
                  <a:pt x="85798" y="18374"/>
                  <a:pt x="85861" y="33805"/>
                  <a:pt x="79511" y="4301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606" name="Google Shape;606;p33"/>
          <p:cNvSpPr/>
          <p:nvPr/>
        </p:nvSpPr>
        <p:spPr>
          <a:xfrm rot="10800000">
            <a:off x="7613692" y="3209875"/>
            <a:ext cx="1570206" cy="1937120"/>
          </a:xfrm>
          <a:custGeom>
            <a:rect b="b" l="l" r="r" t="t"/>
            <a:pathLst>
              <a:path extrusionOk="0" h="74879" w="60696">
                <a:moveTo>
                  <a:pt x="6660" y="70015"/>
                </a:moveTo>
                <a:cubicBezTo>
                  <a:pt x="14852" y="76619"/>
                  <a:pt x="41522" y="77191"/>
                  <a:pt x="50094" y="66967"/>
                </a:cubicBezTo>
                <a:cubicBezTo>
                  <a:pt x="58667" y="56744"/>
                  <a:pt x="64128" y="19469"/>
                  <a:pt x="58095" y="8674"/>
                </a:cubicBezTo>
                <a:cubicBezTo>
                  <a:pt x="52063" y="-2121"/>
                  <a:pt x="23424" y="-914"/>
                  <a:pt x="13899" y="2197"/>
                </a:cubicBezTo>
                <a:cubicBezTo>
                  <a:pt x="4374" y="5309"/>
                  <a:pt x="2152" y="16040"/>
                  <a:pt x="945" y="27343"/>
                </a:cubicBezTo>
                <a:cubicBezTo>
                  <a:pt x="-261" y="38646"/>
                  <a:pt x="-1531" y="63411"/>
                  <a:pt x="6660" y="700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607" name="Google Shape;607;p33"/>
          <p:cNvSpPr/>
          <p:nvPr/>
        </p:nvSpPr>
        <p:spPr>
          <a:xfrm rot="10800000">
            <a:off x="5360598" y="-206460"/>
            <a:ext cx="3143127" cy="2028570"/>
          </a:xfrm>
          <a:custGeom>
            <a:rect b="b" l="l" r="r" t="t"/>
            <a:pathLst>
              <a:path extrusionOk="0" h="78414" w="121497">
                <a:moveTo>
                  <a:pt x="50852" y="72933"/>
                </a:moveTo>
                <a:cubicBezTo>
                  <a:pt x="30659" y="64869"/>
                  <a:pt x="-2361" y="32103"/>
                  <a:pt x="179" y="20355"/>
                </a:cubicBezTo>
                <a:cubicBezTo>
                  <a:pt x="2719" y="8608"/>
                  <a:pt x="45899" y="-5616"/>
                  <a:pt x="66092" y="2448"/>
                </a:cubicBezTo>
                <a:cubicBezTo>
                  <a:pt x="86285" y="10513"/>
                  <a:pt x="123877" y="56995"/>
                  <a:pt x="121337" y="68742"/>
                </a:cubicBezTo>
                <a:cubicBezTo>
                  <a:pt x="118797" y="80490"/>
                  <a:pt x="71045" y="80998"/>
                  <a:pt x="50852" y="7293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608" name="Google Shape;608;p33"/>
          <p:cNvSpPr/>
          <p:nvPr/>
        </p:nvSpPr>
        <p:spPr>
          <a:xfrm rot="10800000">
            <a:off x="-74553" y="3076030"/>
            <a:ext cx="2738857" cy="2821537"/>
          </a:xfrm>
          <a:custGeom>
            <a:rect b="b" l="l" r="r" t="t"/>
            <a:pathLst>
              <a:path extrusionOk="0" h="109066" w="105870">
                <a:moveTo>
                  <a:pt x="94107" y="19781"/>
                </a:moveTo>
                <a:cubicBezTo>
                  <a:pt x="78423" y="2827"/>
                  <a:pt x="0" y="-7651"/>
                  <a:pt x="0" y="7208"/>
                </a:cubicBezTo>
                <a:cubicBezTo>
                  <a:pt x="0" y="22067"/>
                  <a:pt x="78423" y="106840"/>
                  <a:pt x="94107" y="108935"/>
                </a:cubicBezTo>
                <a:cubicBezTo>
                  <a:pt x="109792" y="111031"/>
                  <a:pt x="109792" y="36736"/>
                  <a:pt x="94107" y="1978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609" name="Google Shape;609;p33"/>
          <p:cNvSpPr/>
          <p:nvPr/>
        </p:nvSpPr>
        <p:spPr>
          <a:xfrm rot="10800000">
            <a:off x="-615969" y="240514"/>
            <a:ext cx="1970440" cy="3345198"/>
          </a:xfrm>
          <a:custGeom>
            <a:rect b="b" l="l" r="r" t="t"/>
            <a:pathLst>
              <a:path extrusionOk="0" h="129308" w="76167">
                <a:moveTo>
                  <a:pt x="65572" y="14996"/>
                </a:moveTo>
                <a:cubicBezTo>
                  <a:pt x="54015" y="-4244"/>
                  <a:pt x="-595" y="-5197"/>
                  <a:pt x="40" y="13853"/>
                </a:cubicBezTo>
                <a:cubicBezTo>
                  <a:pt x="675" y="32903"/>
                  <a:pt x="58460" y="129106"/>
                  <a:pt x="69382" y="129296"/>
                </a:cubicBezTo>
                <a:cubicBezTo>
                  <a:pt x="80304" y="129487"/>
                  <a:pt x="77129" y="34237"/>
                  <a:pt x="65572" y="149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610" name="Google Shape;610;p33"/>
          <p:cNvSpPr/>
          <p:nvPr/>
        </p:nvSpPr>
        <p:spPr>
          <a:xfrm rot="10800000">
            <a:off x="-542695" y="-369960"/>
            <a:ext cx="2814759" cy="2085122"/>
          </a:xfrm>
          <a:custGeom>
            <a:rect b="b" l="l" r="r" t="t"/>
            <a:pathLst>
              <a:path extrusionOk="0" h="80600" w="108804">
                <a:moveTo>
                  <a:pt x="89231" y="8601"/>
                </a:moveTo>
                <a:cubicBezTo>
                  <a:pt x="72086" y="4220"/>
                  <a:pt x="11063" y="-6385"/>
                  <a:pt x="1982" y="5553"/>
                </a:cubicBezTo>
                <a:cubicBezTo>
                  <a:pt x="-7098" y="17491"/>
                  <a:pt x="17603" y="75848"/>
                  <a:pt x="34748" y="80229"/>
                </a:cubicBezTo>
                <a:cubicBezTo>
                  <a:pt x="51893" y="84611"/>
                  <a:pt x="95772" y="43780"/>
                  <a:pt x="104852" y="31842"/>
                </a:cubicBezTo>
                <a:cubicBezTo>
                  <a:pt x="113933" y="19904"/>
                  <a:pt x="106376" y="12983"/>
                  <a:pt x="89231" y="86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11" name="Google Shape;611;p33"/>
          <p:cNvSpPr/>
          <p:nvPr/>
        </p:nvSpPr>
        <p:spPr>
          <a:xfrm rot="10800000">
            <a:off x="6532052" y="-152793"/>
            <a:ext cx="3403431" cy="2628470"/>
          </a:xfrm>
          <a:custGeom>
            <a:rect b="b" l="l" r="r" t="t"/>
            <a:pathLst>
              <a:path extrusionOk="0" h="101603" w="131559">
                <a:moveTo>
                  <a:pt x="62722" y="12429"/>
                </a:moveTo>
                <a:cubicBezTo>
                  <a:pt x="46466" y="9953"/>
                  <a:pt x="38529" y="-2874"/>
                  <a:pt x="33385" y="618"/>
                </a:cubicBezTo>
                <a:cubicBezTo>
                  <a:pt x="28242" y="4111"/>
                  <a:pt x="37386" y="27034"/>
                  <a:pt x="31861" y="33384"/>
                </a:cubicBezTo>
                <a:cubicBezTo>
                  <a:pt x="26337" y="39734"/>
                  <a:pt x="2143" y="32813"/>
                  <a:pt x="238" y="38718"/>
                </a:cubicBezTo>
                <a:cubicBezTo>
                  <a:pt x="-1667" y="44624"/>
                  <a:pt x="18082" y="58340"/>
                  <a:pt x="20431" y="68817"/>
                </a:cubicBezTo>
                <a:cubicBezTo>
                  <a:pt x="22781" y="79295"/>
                  <a:pt x="10335" y="101901"/>
                  <a:pt x="14335" y="101583"/>
                </a:cubicBezTo>
                <a:cubicBezTo>
                  <a:pt x="18336" y="101266"/>
                  <a:pt x="31353" y="67801"/>
                  <a:pt x="44434" y="66912"/>
                </a:cubicBezTo>
                <a:cubicBezTo>
                  <a:pt x="57515" y="66023"/>
                  <a:pt x="84249" y="96440"/>
                  <a:pt x="92821" y="96249"/>
                </a:cubicBezTo>
                <a:cubicBezTo>
                  <a:pt x="101394" y="96059"/>
                  <a:pt x="89519" y="79231"/>
                  <a:pt x="95869" y="65769"/>
                </a:cubicBezTo>
                <a:cubicBezTo>
                  <a:pt x="102219" y="52307"/>
                  <a:pt x="136446" y="24367"/>
                  <a:pt x="130921" y="15477"/>
                </a:cubicBezTo>
                <a:cubicBezTo>
                  <a:pt x="125397" y="6587"/>
                  <a:pt x="78978" y="14906"/>
                  <a:pt x="62722" y="1242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612" name="Google Shape;612;p3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10800000">
            <a:off x="-723895" y="2997898"/>
            <a:ext cx="8839204" cy="3150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613" name="Google Shape;613;p33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10800000">
            <a:off x="5697007" y="-804933"/>
            <a:ext cx="3246375" cy="25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" name="Google Shape;614;p33"/>
          <p:cNvPicPr preferRelativeResize="0"/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 rot="10800000">
            <a:off x="-957550" y="-2252336"/>
            <a:ext cx="5146015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p33"/>
          <p:cNvSpPr/>
          <p:nvPr/>
        </p:nvSpPr>
        <p:spPr>
          <a:xfrm rot="10070161">
            <a:off x="2485755" y="3431764"/>
            <a:ext cx="7419607" cy="2818660"/>
          </a:xfrm>
          <a:custGeom>
            <a:rect b="b" l="l" r="r" t="t"/>
            <a:pathLst>
              <a:path extrusionOk="0" h="112752" w="296799">
                <a:moveTo>
                  <a:pt x="0" y="112752"/>
                </a:moveTo>
                <a:cubicBezTo>
                  <a:pt x="1346" y="95249"/>
                  <a:pt x="25325" y="73615"/>
                  <a:pt x="41529" y="80367"/>
                </a:cubicBezTo>
                <a:cubicBezTo>
                  <a:pt x="49648" y="83750"/>
                  <a:pt x="40565" y="110791"/>
                  <a:pt x="33528" y="105513"/>
                </a:cubicBezTo>
                <a:cubicBezTo>
                  <a:pt x="23523" y="98009"/>
                  <a:pt x="22845" y="80334"/>
                  <a:pt x="27051" y="68556"/>
                </a:cubicBezTo>
                <a:cubicBezTo>
                  <a:pt x="32375" y="53648"/>
                  <a:pt x="44433" y="40036"/>
                  <a:pt x="58674" y="33123"/>
                </a:cubicBezTo>
                <a:cubicBezTo>
                  <a:pt x="87556" y="19103"/>
                  <a:pt x="123145" y="19512"/>
                  <a:pt x="154686" y="25503"/>
                </a:cubicBezTo>
                <a:cubicBezTo>
                  <a:pt x="174830" y="29329"/>
                  <a:pt x="202605" y="34024"/>
                  <a:pt x="209550" y="53316"/>
                </a:cubicBezTo>
                <a:cubicBezTo>
                  <a:pt x="215349" y="69424"/>
                  <a:pt x="194197" y="87706"/>
                  <a:pt x="178308" y="94083"/>
                </a:cubicBezTo>
                <a:cubicBezTo>
                  <a:pt x="149864" y="105499"/>
                  <a:pt x="117417" y="116544"/>
                  <a:pt x="87630" y="109323"/>
                </a:cubicBezTo>
                <a:cubicBezTo>
                  <a:pt x="72570" y="105672"/>
                  <a:pt x="72234" y="105775"/>
                  <a:pt x="58674" y="98274"/>
                </a:cubicBezTo>
                <a:cubicBezTo>
                  <a:pt x="50543" y="93776"/>
                  <a:pt x="47136" y="81573"/>
                  <a:pt x="48387" y="72366"/>
                </a:cubicBezTo>
                <a:cubicBezTo>
                  <a:pt x="52758" y="40207"/>
                  <a:pt x="89221" y="15858"/>
                  <a:pt x="120396" y="6834"/>
                </a:cubicBezTo>
                <a:cubicBezTo>
                  <a:pt x="177290" y="-9635"/>
                  <a:pt x="241765" y="6275"/>
                  <a:pt x="296799" y="2817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16" name="Google Shape;616;p33"/>
          <p:cNvSpPr/>
          <p:nvPr/>
        </p:nvSpPr>
        <p:spPr>
          <a:xfrm rot="10800000">
            <a:off x="-661692" y="-9723"/>
            <a:ext cx="3752850" cy="2967575"/>
          </a:xfrm>
          <a:custGeom>
            <a:rect b="b" l="l" r="r" t="t"/>
            <a:pathLst>
              <a:path extrusionOk="0" h="118703" w="150114">
                <a:moveTo>
                  <a:pt x="150114" y="3260"/>
                </a:moveTo>
                <a:cubicBezTo>
                  <a:pt x="132632" y="-625"/>
                  <a:pt x="113939" y="-1091"/>
                  <a:pt x="96393" y="2498"/>
                </a:cubicBezTo>
                <a:cubicBezTo>
                  <a:pt x="90131" y="3779"/>
                  <a:pt x="80111" y="8939"/>
                  <a:pt x="81915" y="15071"/>
                </a:cubicBezTo>
                <a:cubicBezTo>
                  <a:pt x="87326" y="33469"/>
                  <a:pt x="117068" y="30428"/>
                  <a:pt x="134874" y="37550"/>
                </a:cubicBezTo>
                <a:cubicBezTo>
                  <a:pt x="139256" y="39303"/>
                  <a:pt x="144996" y="39489"/>
                  <a:pt x="147828" y="43265"/>
                </a:cubicBezTo>
                <a:cubicBezTo>
                  <a:pt x="151033" y="47538"/>
                  <a:pt x="146392" y="54485"/>
                  <a:pt x="142875" y="58505"/>
                </a:cubicBezTo>
                <a:cubicBezTo>
                  <a:pt x="130330" y="72842"/>
                  <a:pt x="107011" y="75884"/>
                  <a:pt x="88011" y="74507"/>
                </a:cubicBezTo>
                <a:cubicBezTo>
                  <a:pt x="73211" y="73435"/>
                  <a:pt x="57512" y="63466"/>
                  <a:pt x="43815" y="69173"/>
                </a:cubicBezTo>
                <a:cubicBezTo>
                  <a:pt x="31376" y="74356"/>
                  <a:pt x="24669" y="88192"/>
                  <a:pt x="16002" y="98510"/>
                </a:cubicBezTo>
                <a:cubicBezTo>
                  <a:pt x="10478" y="105086"/>
                  <a:pt x="948" y="110167"/>
                  <a:pt x="0" y="11870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17" name="Google Shape;617;p33"/>
          <p:cNvSpPr/>
          <p:nvPr/>
        </p:nvSpPr>
        <p:spPr>
          <a:xfrm rot="10800000">
            <a:off x="7981608" y="123625"/>
            <a:ext cx="2720025" cy="1291725"/>
          </a:xfrm>
          <a:custGeom>
            <a:rect b="b" l="l" r="r" t="t"/>
            <a:pathLst>
              <a:path extrusionOk="0" h="51669" w="108801">
                <a:moveTo>
                  <a:pt x="100584" y="45192"/>
                </a:moveTo>
                <a:cubicBezTo>
                  <a:pt x="86437" y="45192"/>
                  <a:pt x="68478" y="26160"/>
                  <a:pt x="73152" y="12807"/>
                </a:cubicBezTo>
                <a:cubicBezTo>
                  <a:pt x="76419" y="3472"/>
                  <a:pt x="90608" y="-1784"/>
                  <a:pt x="100203" y="615"/>
                </a:cubicBezTo>
                <a:cubicBezTo>
                  <a:pt x="104214" y="1618"/>
                  <a:pt x="107940" y="5675"/>
                  <a:pt x="108585" y="9759"/>
                </a:cubicBezTo>
                <a:cubicBezTo>
                  <a:pt x="110312" y="20698"/>
                  <a:pt x="92148" y="25337"/>
                  <a:pt x="81915" y="29571"/>
                </a:cubicBezTo>
                <a:cubicBezTo>
                  <a:pt x="55783" y="40384"/>
                  <a:pt x="28175" y="49219"/>
                  <a:pt x="0" y="5166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18" name="Google Shape;618;p33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34"/>
          <p:cNvSpPr/>
          <p:nvPr/>
        </p:nvSpPr>
        <p:spPr>
          <a:xfrm rot="-810230">
            <a:off x="-804980" y="245709"/>
            <a:ext cx="3412367" cy="4368445"/>
          </a:xfrm>
          <a:custGeom>
            <a:rect b="b" l="l" r="r" t="t"/>
            <a:pathLst>
              <a:path extrusionOk="0" h="198652" w="155175">
                <a:moveTo>
                  <a:pt x="10998" y="30553"/>
                </a:moveTo>
                <a:cubicBezTo>
                  <a:pt x="32461" y="73"/>
                  <a:pt x="152476" y="-12309"/>
                  <a:pt x="155016" y="15694"/>
                </a:cubicBezTo>
                <a:cubicBezTo>
                  <a:pt x="157556" y="43698"/>
                  <a:pt x="50241" y="196098"/>
                  <a:pt x="26238" y="198574"/>
                </a:cubicBezTo>
                <a:cubicBezTo>
                  <a:pt x="2235" y="201051"/>
                  <a:pt x="-10465" y="61033"/>
                  <a:pt x="10998" y="3055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621" name="Google Shape;621;p34"/>
          <p:cNvSpPr/>
          <p:nvPr/>
        </p:nvSpPr>
        <p:spPr>
          <a:xfrm rot="-810267">
            <a:off x="-406321" y="-687022"/>
            <a:ext cx="4636649" cy="2594021"/>
          </a:xfrm>
          <a:custGeom>
            <a:rect b="b" l="l" r="r" t="t"/>
            <a:pathLst>
              <a:path extrusionOk="0" h="66512" w="118886">
                <a:moveTo>
                  <a:pt x="81830" y="5641"/>
                </a:moveTo>
                <a:cubicBezTo>
                  <a:pt x="63606" y="9134"/>
                  <a:pt x="-4339" y="16119"/>
                  <a:pt x="296" y="26215"/>
                </a:cubicBezTo>
                <a:cubicBezTo>
                  <a:pt x="4932" y="36312"/>
                  <a:pt x="91419" y="69713"/>
                  <a:pt x="109643" y="66220"/>
                </a:cubicBezTo>
                <a:cubicBezTo>
                  <a:pt x="127868" y="62728"/>
                  <a:pt x="114279" y="15357"/>
                  <a:pt x="109643" y="5260"/>
                </a:cubicBezTo>
                <a:cubicBezTo>
                  <a:pt x="105008" y="-4836"/>
                  <a:pt x="100055" y="2149"/>
                  <a:pt x="81830" y="564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622" name="Google Shape;622;p34"/>
          <p:cNvSpPr/>
          <p:nvPr/>
        </p:nvSpPr>
        <p:spPr>
          <a:xfrm rot="-451108">
            <a:off x="3248786" y="3598369"/>
            <a:ext cx="5877092" cy="1575344"/>
          </a:xfrm>
          <a:custGeom>
            <a:rect b="b" l="l" r="r" t="t"/>
            <a:pathLst>
              <a:path extrusionOk="0" h="71634" w="267243">
                <a:moveTo>
                  <a:pt x="4271" y="52446"/>
                </a:moveTo>
                <a:cubicBezTo>
                  <a:pt x="-20557" y="44763"/>
                  <a:pt x="71772" y="27173"/>
                  <a:pt x="103712" y="23109"/>
                </a:cubicBezTo>
                <a:cubicBezTo>
                  <a:pt x="135653" y="19045"/>
                  <a:pt x="179277" y="23935"/>
                  <a:pt x="195914" y="28062"/>
                </a:cubicBezTo>
                <a:cubicBezTo>
                  <a:pt x="212551" y="32190"/>
                  <a:pt x="197184" y="52510"/>
                  <a:pt x="203534" y="47874"/>
                </a:cubicBezTo>
                <a:cubicBezTo>
                  <a:pt x="209884" y="43239"/>
                  <a:pt x="225823" y="-3307"/>
                  <a:pt x="234014" y="249"/>
                </a:cubicBezTo>
                <a:cubicBezTo>
                  <a:pt x="242206" y="3805"/>
                  <a:pt x="290974" y="60511"/>
                  <a:pt x="252683" y="69210"/>
                </a:cubicBezTo>
                <a:cubicBezTo>
                  <a:pt x="214393" y="77910"/>
                  <a:pt x="29100" y="60130"/>
                  <a:pt x="4271" y="5244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23" name="Google Shape;623;p34"/>
          <p:cNvSpPr/>
          <p:nvPr/>
        </p:nvSpPr>
        <p:spPr>
          <a:xfrm rot="-810230">
            <a:off x="946070" y="4202181"/>
            <a:ext cx="3022740" cy="1899908"/>
          </a:xfrm>
          <a:custGeom>
            <a:rect b="b" l="l" r="r" t="t"/>
            <a:pathLst>
              <a:path extrusionOk="0" h="86397" w="137457">
                <a:moveTo>
                  <a:pt x="13522" y="2119"/>
                </a:moveTo>
                <a:cubicBezTo>
                  <a:pt x="16443" y="-992"/>
                  <a:pt x="4251" y="-230"/>
                  <a:pt x="19237" y="1738"/>
                </a:cubicBezTo>
                <a:cubicBezTo>
                  <a:pt x="34223" y="3707"/>
                  <a:pt x="84071" y="4405"/>
                  <a:pt x="103438" y="13930"/>
                </a:cubicBezTo>
                <a:cubicBezTo>
                  <a:pt x="122806" y="23455"/>
                  <a:pt x="143824" y="47014"/>
                  <a:pt x="135442" y="58888"/>
                </a:cubicBezTo>
                <a:cubicBezTo>
                  <a:pt x="127060" y="70763"/>
                  <a:pt x="75435" y="91591"/>
                  <a:pt x="53146" y="85177"/>
                </a:cubicBezTo>
                <a:cubicBezTo>
                  <a:pt x="30858" y="78764"/>
                  <a:pt x="8315" y="34250"/>
                  <a:pt x="1711" y="20407"/>
                </a:cubicBezTo>
                <a:cubicBezTo>
                  <a:pt x="-4893" y="6564"/>
                  <a:pt x="10601" y="5231"/>
                  <a:pt x="13522" y="211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624" name="Google Shape;624;p34"/>
          <p:cNvSpPr/>
          <p:nvPr/>
        </p:nvSpPr>
        <p:spPr>
          <a:xfrm flipH="1">
            <a:off x="5123884" y="-851613"/>
            <a:ext cx="4209634" cy="3662039"/>
          </a:xfrm>
          <a:custGeom>
            <a:rect b="b" l="l" r="r" t="t"/>
            <a:pathLst>
              <a:path extrusionOk="0" h="166532" w="191434">
                <a:moveTo>
                  <a:pt x="117795" y="140459"/>
                </a:moveTo>
                <a:cubicBezTo>
                  <a:pt x="112334" y="145031"/>
                  <a:pt x="105962" y="154456"/>
                  <a:pt x="96459" y="154937"/>
                </a:cubicBezTo>
                <a:cubicBezTo>
                  <a:pt x="86956" y="155418"/>
                  <a:pt x="74762" y="141985"/>
                  <a:pt x="60775" y="143347"/>
                </a:cubicBezTo>
                <a:cubicBezTo>
                  <a:pt x="46788" y="144709"/>
                  <a:pt x="22353" y="176892"/>
                  <a:pt x="12538" y="163107"/>
                </a:cubicBezTo>
                <a:cubicBezTo>
                  <a:pt x="2723" y="149322"/>
                  <a:pt x="-3255" y="87744"/>
                  <a:pt x="1883" y="60637"/>
                </a:cubicBezTo>
                <a:cubicBezTo>
                  <a:pt x="7022" y="33530"/>
                  <a:pt x="18397" y="4655"/>
                  <a:pt x="43369" y="465"/>
                </a:cubicBezTo>
                <a:cubicBezTo>
                  <a:pt x="68341" y="-3725"/>
                  <a:pt x="127120" y="21436"/>
                  <a:pt x="151716" y="35497"/>
                </a:cubicBezTo>
                <a:cubicBezTo>
                  <a:pt x="176312" y="49558"/>
                  <a:pt x="194696" y="69498"/>
                  <a:pt x="190947" y="84833"/>
                </a:cubicBezTo>
                <a:cubicBezTo>
                  <a:pt x="187199" y="100168"/>
                  <a:pt x="141417" y="118234"/>
                  <a:pt x="129225" y="127505"/>
                </a:cubicBezTo>
                <a:cubicBezTo>
                  <a:pt x="117033" y="136776"/>
                  <a:pt x="123256" y="135887"/>
                  <a:pt x="117795" y="14045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625" name="Google Shape;625;p34"/>
          <p:cNvSpPr/>
          <p:nvPr/>
        </p:nvSpPr>
        <p:spPr>
          <a:xfrm rot="-810230">
            <a:off x="7233671" y="1143840"/>
            <a:ext cx="1422188" cy="1988904"/>
          </a:xfrm>
          <a:custGeom>
            <a:rect b="b" l="l" r="r" t="t"/>
            <a:pathLst>
              <a:path extrusionOk="0" h="90444" w="64673">
                <a:moveTo>
                  <a:pt x="7021" y="6862"/>
                </a:moveTo>
                <a:cubicBezTo>
                  <a:pt x="15149" y="-1901"/>
                  <a:pt x="42835" y="-2028"/>
                  <a:pt x="52360" y="5338"/>
                </a:cubicBezTo>
                <a:cubicBezTo>
                  <a:pt x="61885" y="12704"/>
                  <a:pt x="66140" y="36898"/>
                  <a:pt x="64171" y="51058"/>
                </a:cubicBezTo>
                <a:cubicBezTo>
                  <a:pt x="62203" y="65219"/>
                  <a:pt x="50646" y="89158"/>
                  <a:pt x="40549" y="90301"/>
                </a:cubicBezTo>
                <a:cubicBezTo>
                  <a:pt x="30453" y="91444"/>
                  <a:pt x="9180" y="71823"/>
                  <a:pt x="3592" y="57916"/>
                </a:cubicBezTo>
                <a:cubicBezTo>
                  <a:pt x="-1996" y="44010"/>
                  <a:pt x="-1107" y="15625"/>
                  <a:pt x="7021" y="686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626" name="Google Shape;626;p34"/>
          <p:cNvSpPr/>
          <p:nvPr/>
        </p:nvSpPr>
        <p:spPr>
          <a:xfrm rot="-810230">
            <a:off x="114168" y="548685"/>
            <a:ext cx="1859754" cy="4155666"/>
          </a:xfrm>
          <a:custGeom>
            <a:rect b="b" l="l" r="r" t="t"/>
            <a:pathLst>
              <a:path extrusionOk="0" h="188976" w="84571">
                <a:moveTo>
                  <a:pt x="0" y="188976"/>
                </a:moveTo>
                <a:cubicBezTo>
                  <a:pt x="20623" y="175227"/>
                  <a:pt x="36622" y="155365"/>
                  <a:pt x="52578" y="136398"/>
                </a:cubicBezTo>
                <a:cubicBezTo>
                  <a:pt x="55612" y="132792"/>
                  <a:pt x="56931" y="127303"/>
                  <a:pt x="56007" y="122682"/>
                </a:cubicBezTo>
                <a:cubicBezTo>
                  <a:pt x="53255" y="108922"/>
                  <a:pt x="30018" y="102832"/>
                  <a:pt x="16764" y="107442"/>
                </a:cubicBezTo>
                <a:cubicBezTo>
                  <a:pt x="13692" y="108511"/>
                  <a:pt x="9782" y="110348"/>
                  <a:pt x="9144" y="113538"/>
                </a:cubicBezTo>
                <a:cubicBezTo>
                  <a:pt x="8328" y="117617"/>
                  <a:pt x="11738" y="122713"/>
                  <a:pt x="15621" y="124206"/>
                </a:cubicBezTo>
                <a:cubicBezTo>
                  <a:pt x="31080" y="130152"/>
                  <a:pt x="44695" y="106800"/>
                  <a:pt x="54864" y="93726"/>
                </a:cubicBezTo>
                <a:cubicBezTo>
                  <a:pt x="69061" y="75473"/>
                  <a:pt x="86976" y="53818"/>
                  <a:pt x="84201" y="30861"/>
                </a:cubicBezTo>
                <a:cubicBezTo>
                  <a:pt x="82609" y="17687"/>
                  <a:pt x="72325" y="0"/>
                  <a:pt x="59055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27" name="Google Shape;627;p34"/>
          <p:cNvSpPr/>
          <p:nvPr/>
        </p:nvSpPr>
        <p:spPr>
          <a:xfrm rot="-810230">
            <a:off x="4191060" y="20468"/>
            <a:ext cx="3267560" cy="749808"/>
          </a:xfrm>
          <a:custGeom>
            <a:rect b="b" l="l" r="r" t="t"/>
            <a:pathLst>
              <a:path extrusionOk="0" h="34097" w="148590">
                <a:moveTo>
                  <a:pt x="0" y="2449"/>
                </a:moveTo>
                <a:cubicBezTo>
                  <a:pt x="19637" y="-4097"/>
                  <a:pt x="45562" y="3053"/>
                  <a:pt x="60198" y="17689"/>
                </a:cubicBezTo>
                <a:cubicBezTo>
                  <a:pt x="63551" y="21042"/>
                  <a:pt x="67870" y="27139"/>
                  <a:pt x="65151" y="31024"/>
                </a:cubicBezTo>
                <a:cubicBezTo>
                  <a:pt x="62016" y="35503"/>
                  <a:pt x="51903" y="34741"/>
                  <a:pt x="48768" y="30262"/>
                </a:cubicBezTo>
                <a:cubicBezTo>
                  <a:pt x="42381" y="21138"/>
                  <a:pt x="62014" y="9907"/>
                  <a:pt x="72771" y="7021"/>
                </a:cubicBezTo>
                <a:cubicBezTo>
                  <a:pt x="83256" y="4208"/>
                  <a:pt x="94316" y="4170"/>
                  <a:pt x="105156" y="3592"/>
                </a:cubicBezTo>
                <a:cubicBezTo>
                  <a:pt x="119613" y="2821"/>
                  <a:pt x="134483" y="336"/>
                  <a:pt x="148590" y="359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28" name="Google Shape;628;p34"/>
          <p:cNvSpPr/>
          <p:nvPr/>
        </p:nvSpPr>
        <p:spPr>
          <a:xfrm rot="-810230">
            <a:off x="5350620" y="2898290"/>
            <a:ext cx="4063504" cy="2547021"/>
          </a:xfrm>
          <a:custGeom>
            <a:rect b="b" l="l" r="r" t="t"/>
            <a:pathLst>
              <a:path extrusionOk="0" h="115824" w="184785">
                <a:moveTo>
                  <a:pt x="0" y="115824"/>
                </a:moveTo>
                <a:cubicBezTo>
                  <a:pt x="11950" y="95659"/>
                  <a:pt x="27193" y="70658"/>
                  <a:pt x="50292" y="66675"/>
                </a:cubicBezTo>
                <a:cubicBezTo>
                  <a:pt x="64810" y="64172"/>
                  <a:pt x="80008" y="64341"/>
                  <a:pt x="94488" y="67056"/>
                </a:cubicBezTo>
                <a:cubicBezTo>
                  <a:pt x="106346" y="69279"/>
                  <a:pt x="119408" y="71351"/>
                  <a:pt x="130683" y="67056"/>
                </a:cubicBezTo>
                <a:cubicBezTo>
                  <a:pt x="145667" y="61348"/>
                  <a:pt x="158031" y="48927"/>
                  <a:pt x="167259" y="35814"/>
                </a:cubicBezTo>
                <a:cubicBezTo>
                  <a:pt x="174908" y="24945"/>
                  <a:pt x="177947" y="11397"/>
                  <a:pt x="184785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29" name="Google Shape;629;p34"/>
          <p:cNvSpPr/>
          <p:nvPr/>
        </p:nvSpPr>
        <p:spPr>
          <a:xfrm rot="-810230">
            <a:off x="445448" y="4830807"/>
            <a:ext cx="3750140" cy="1857269"/>
          </a:xfrm>
          <a:custGeom>
            <a:rect b="b" l="l" r="r" t="t"/>
            <a:pathLst>
              <a:path extrusionOk="0" h="84458" w="170535">
                <a:moveTo>
                  <a:pt x="0" y="55883"/>
                </a:moveTo>
                <a:cubicBezTo>
                  <a:pt x="2477" y="51502"/>
                  <a:pt x="2536" y="51535"/>
                  <a:pt x="4953" y="47120"/>
                </a:cubicBezTo>
                <a:cubicBezTo>
                  <a:pt x="12443" y="33437"/>
                  <a:pt x="11910" y="33138"/>
                  <a:pt x="19812" y="19688"/>
                </a:cubicBezTo>
                <a:cubicBezTo>
                  <a:pt x="24722" y="11331"/>
                  <a:pt x="35460" y="7740"/>
                  <a:pt x="44577" y="4448"/>
                </a:cubicBezTo>
                <a:cubicBezTo>
                  <a:pt x="50459" y="2324"/>
                  <a:pt x="56696" y="-771"/>
                  <a:pt x="62865" y="257"/>
                </a:cubicBezTo>
                <a:cubicBezTo>
                  <a:pt x="74447" y="2187"/>
                  <a:pt x="84963" y="15947"/>
                  <a:pt x="84963" y="27689"/>
                </a:cubicBezTo>
                <a:cubicBezTo>
                  <a:pt x="84963" y="31281"/>
                  <a:pt x="85259" y="34981"/>
                  <a:pt x="86487" y="38357"/>
                </a:cubicBezTo>
                <a:cubicBezTo>
                  <a:pt x="87010" y="39794"/>
                  <a:pt x="87061" y="44123"/>
                  <a:pt x="86106" y="42929"/>
                </a:cubicBezTo>
                <a:cubicBezTo>
                  <a:pt x="81396" y="37042"/>
                  <a:pt x="93333" y="29553"/>
                  <a:pt x="98298" y="23879"/>
                </a:cubicBezTo>
                <a:cubicBezTo>
                  <a:pt x="102379" y="19215"/>
                  <a:pt x="105959" y="13766"/>
                  <a:pt x="111252" y="10544"/>
                </a:cubicBezTo>
                <a:cubicBezTo>
                  <a:pt x="120902" y="4670"/>
                  <a:pt x="133844" y="2756"/>
                  <a:pt x="144780" y="5591"/>
                </a:cubicBezTo>
                <a:cubicBezTo>
                  <a:pt x="157530" y="8897"/>
                  <a:pt x="168292" y="23001"/>
                  <a:pt x="169926" y="36071"/>
                </a:cubicBezTo>
                <a:cubicBezTo>
                  <a:pt x="171947" y="52235"/>
                  <a:pt x="167543" y="68795"/>
                  <a:pt x="163068" y="8445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630" name="Google Shape;630;p3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7289693">
            <a:off x="3607078" y="1920879"/>
            <a:ext cx="7775195" cy="2771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1" name="Google Shape;631;p34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9989692">
            <a:off x="-669167" y="802590"/>
            <a:ext cx="4526567" cy="4524362"/>
          </a:xfrm>
          <a:prstGeom prst="rect">
            <a:avLst/>
          </a:prstGeom>
          <a:noFill/>
          <a:ln>
            <a:noFill/>
          </a:ln>
        </p:spPr>
      </p:pic>
      <p:sp>
        <p:nvSpPr>
          <p:cNvPr id="632" name="Google Shape;632;p34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"/>
          <p:cNvSpPr/>
          <p:nvPr/>
        </p:nvSpPr>
        <p:spPr>
          <a:xfrm flipH="1">
            <a:off x="7069557" y="2820977"/>
            <a:ext cx="2642769" cy="3292986"/>
          </a:xfrm>
          <a:custGeom>
            <a:rect b="b" l="l" r="r" t="t"/>
            <a:pathLst>
              <a:path extrusionOk="0" h="45347" w="36393">
                <a:moveTo>
                  <a:pt x="31282" y="595"/>
                </a:moveTo>
                <a:cubicBezTo>
                  <a:pt x="25758" y="-3151"/>
                  <a:pt x="-277" y="14946"/>
                  <a:pt x="40" y="22312"/>
                </a:cubicBezTo>
                <a:cubicBezTo>
                  <a:pt x="358" y="29678"/>
                  <a:pt x="27980" y="48411"/>
                  <a:pt x="33187" y="44791"/>
                </a:cubicBezTo>
                <a:cubicBezTo>
                  <a:pt x="38394" y="41172"/>
                  <a:pt x="36807" y="4342"/>
                  <a:pt x="31282" y="5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66" name="Google Shape;66;p5"/>
          <p:cNvSpPr/>
          <p:nvPr/>
        </p:nvSpPr>
        <p:spPr>
          <a:xfrm flipH="1">
            <a:off x="7079504" y="-381650"/>
            <a:ext cx="2178250" cy="2477825"/>
          </a:xfrm>
          <a:custGeom>
            <a:rect b="b" l="l" r="r" t="t"/>
            <a:pathLst>
              <a:path extrusionOk="0" h="99113" w="87130">
                <a:moveTo>
                  <a:pt x="60704" y="2456"/>
                </a:moveTo>
                <a:cubicBezTo>
                  <a:pt x="57609" y="6269"/>
                  <a:pt x="40160" y="14298"/>
                  <a:pt x="44556" y="23718"/>
                </a:cubicBezTo>
                <a:cubicBezTo>
                  <a:pt x="48952" y="33138"/>
                  <a:pt x="87888" y="46819"/>
                  <a:pt x="87080" y="58975"/>
                </a:cubicBezTo>
                <a:cubicBezTo>
                  <a:pt x="86273" y="71131"/>
                  <a:pt x="51329" y="91271"/>
                  <a:pt x="39711" y="96654"/>
                </a:cubicBezTo>
                <a:cubicBezTo>
                  <a:pt x="28093" y="102037"/>
                  <a:pt x="20423" y="97686"/>
                  <a:pt x="17373" y="91272"/>
                </a:cubicBezTo>
                <a:cubicBezTo>
                  <a:pt x="14323" y="84858"/>
                  <a:pt x="23877" y="66601"/>
                  <a:pt x="21410" y="58168"/>
                </a:cubicBezTo>
                <a:cubicBezTo>
                  <a:pt x="18943" y="49735"/>
                  <a:pt x="4992" y="49375"/>
                  <a:pt x="2570" y="40673"/>
                </a:cubicBezTo>
                <a:cubicBezTo>
                  <a:pt x="148" y="31971"/>
                  <a:pt x="-3217" y="12594"/>
                  <a:pt x="6876" y="5955"/>
                </a:cubicBezTo>
                <a:cubicBezTo>
                  <a:pt x="16969" y="-684"/>
                  <a:pt x="54155" y="1424"/>
                  <a:pt x="63126" y="841"/>
                </a:cubicBezTo>
                <a:cubicBezTo>
                  <a:pt x="72097" y="258"/>
                  <a:pt x="63799" y="-1357"/>
                  <a:pt x="60704" y="245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67" name="Google Shape;67;p5"/>
          <p:cNvSpPr/>
          <p:nvPr/>
        </p:nvSpPr>
        <p:spPr>
          <a:xfrm flipH="1">
            <a:off x="8225020" y="1713079"/>
            <a:ext cx="1381200" cy="1905525"/>
          </a:xfrm>
          <a:custGeom>
            <a:rect b="b" l="l" r="r" t="t"/>
            <a:pathLst>
              <a:path extrusionOk="0" h="76221" w="55248">
                <a:moveTo>
                  <a:pt x="51027" y="4022"/>
                </a:moveTo>
                <a:cubicBezTo>
                  <a:pt x="44550" y="-5249"/>
                  <a:pt x="17499" y="3324"/>
                  <a:pt x="9498" y="13928"/>
                </a:cubicBezTo>
                <a:cubicBezTo>
                  <a:pt x="1497" y="24533"/>
                  <a:pt x="-3456" y="58378"/>
                  <a:pt x="3021" y="67649"/>
                </a:cubicBezTo>
                <a:cubicBezTo>
                  <a:pt x="9498" y="76920"/>
                  <a:pt x="40359" y="80159"/>
                  <a:pt x="48360" y="69554"/>
                </a:cubicBezTo>
                <a:cubicBezTo>
                  <a:pt x="56361" y="58950"/>
                  <a:pt x="57504" y="13293"/>
                  <a:pt x="51027" y="402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68" name="Google Shape;68;p5"/>
          <p:cNvSpPr/>
          <p:nvPr/>
        </p:nvSpPr>
        <p:spPr>
          <a:xfrm flipH="1">
            <a:off x="3034111" y="-739422"/>
            <a:ext cx="4782575" cy="1685325"/>
          </a:xfrm>
          <a:custGeom>
            <a:rect b="b" l="l" r="r" t="t"/>
            <a:pathLst>
              <a:path extrusionOk="0" h="67413" w="191303">
                <a:moveTo>
                  <a:pt x="90698" y="2300"/>
                </a:moveTo>
                <a:cubicBezTo>
                  <a:pt x="59837" y="9857"/>
                  <a:pt x="-297" y="49925"/>
                  <a:pt x="20" y="60212"/>
                </a:cubicBezTo>
                <a:cubicBezTo>
                  <a:pt x="338" y="70499"/>
                  <a:pt x="78506" y="67769"/>
                  <a:pt x="92603" y="64022"/>
                </a:cubicBezTo>
                <a:cubicBezTo>
                  <a:pt x="106700" y="60276"/>
                  <a:pt x="71521" y="41480"/>
                  <a:pt x="84602" y="37733"/>
                </a:cubicBezTo>
                <a:cubicBezTo>
                  <a:pt x="97683" y="33987"/>
                  <a:pt x="154325" y="45353"/>
                  <a:pt x="171089" y="41543"/>
                </a:cubicBezTo>
                <a:cubicBezTo>
                  <a:pt x="187853" y="37733"/>
                  <a:pt x="198585" y="21414"/>
                  <a:pt x="185186" y="14873"/>
                </a:cubicBezTo>
                <a:cubicBezTo>
                  <a:pt x="171788" y="8333"/>
                  <a:pt x="121559" y="-5256"/>
                  <a:pt x="90698" y="23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69" name="Google Shape;69;p5"/>
          <p:cNvSpPr/>
          <p:nvPr/>
        </p:nvSpPr>
        <p:spPr>
          <a:xfrm flipH="1">
            <a:off x="3199223" y="4422483"/>
            <a:ext cx="4157900" cy="972975"/>
          </a:xfrm>
          <a:custGeom>
            <a:rect b="b" l="l" r="r" t="t"/>
            <a:pathLst>
              <a:path extrusionOk="0" h="38919" w="166316">
                <a:moveTo>
                  <a:pt x="41454" y="38140"/>
                </a:moveTo>
                <a:cubicBezTo>
                  <a:pt x="26659" y="34648"/>
                  <a:pt x="-3186" y="10518"/>
                  <a:pt x="306" y="6898"/>
                </a:cubicBezTo>
                <a:cubicBezTo>
                  <a:pt x="3799" y="3279"/>
                  <a:pt x="39930" y="17566"/>
                  <a:pt x="62409" y="16423"/>
                </a:cubicBezTo>
                <a:cubicBezTo>
                  <a:pt x="84888" y="15280"/>
                  <a:pt x="118162" y="358"/>
                  <a:pt x="135180" y="40"/>
                </a:cubicBezTo>
                <a:cubicBezTo>
                  <a:pt x="152198" y="-277"/>
                  <a:pt x="172201" y="9883"/>
                  <a:pt x="164517" y="14518"/>
                </a:cubicBezTo>
                <a:cubicBezTo>
                  <a:pt x="156834" y="19154"/>
                  <a:pt x="109590" y="23916"/>
                  <a:pt x="89079" y="27853"/>
                </a:cubicBezTo>
                <a:cubicBezTo>
                  <a:pt x="68569" y="31790"/>
                  <a:pt x="56250" y="41633"/>
                  <a:pt x="41454" y="3814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0" name="Google Shape;70;p5"/>
          <p:cNvSpPr/>
          <p:nvPr/>
        </p:nvSpPr>
        <p:spPr>
          <a:xfrm flipH="1">
            <a:off x="-519724" y="1108676"/>
            <a:ext cx="1432075" cy="2834375"/>
          </a:xfrm>
          <a:custGeom>
            <a:rect b="b" l="l" r="r" t="t"/>
            <a:pathLst>
              <a:path extrusionOk="0" h="113375" w="57283">
                <a:moveTo>
                  <a:pt x="48458" y="4957"/>
                </a:moveTo>
                <a:cubicBezTo>
                  <a:pt x="40203" y="-8124"/>
                  <a:pt x="13406" y="7751"/>
                  <a:pt x="5786" y="20578"/>
                </a:cubicBezTo>
                <a:cubicBezTo>
                  <a:pt x="-1834" y="33405"/>
                  <a:pt x="-691" y="75442"/>
                  <a:pt x="2738" y="81919"/>
                </a:cubicBezTo>
                <a:cubicBezTo>
                  <a:pt x="6167" y="88396"/>
                  <a:pt x="22741" y="54932"/>
                  <a:pt x="26360" y="59440"/>
                </a:cubicBezTo>
                <a:cubicBezTo>
                  <a:pt x="29980" y="63949"/>
                  <a:pt x="19629" y="102366"/>
                  <a:pt x="24455" y="108970"/>
                </a:cubicBezTo>
                <a:cubicBezTo>
                  <a:pt x="29281" y="115574"/>
                  <a:pt x="51316" y="116400"/>
                  <a:pt x="55316" y="99064"/>
                </a:cubicBezTo>
                <a:cubicBezTo>
                  <a:pt x="59317" y="81729"/>
                  <a:pt x="56713" y="18038"/>
                  <a:pt x="48458" y="495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1" name="Google Shape;71;p5"/>
          <p:cNvSpPr/>
          <p:nvPr/>
        </p:nvSpPr>
        <p:spPr>
          <a:xfrm flipH="1">
            <a:off x="-1047761" y="-483289"/>
            <a:ext cx="2996675" cy="2167525"/>
          </a:xfrm>
          <a:custGeom>
            <a:rect b="b" l="l" r="r" t="t"/>
            <a:pathLst>
              <a:path extrusionOk="0" h="86701" w="119867">
                <a:moveTo>
                  <a:pt x="21341" y="6914"/>
                </a:moveTo>
                <a:cubicBezTo>
                  <a:pt x="9467" y="13074"/>
                  <a:pt x="-2027" y="27933"/>
                  <a:pt x="386" y="38156"/>
                </a:cubicBezTo>
                <a:cubicBezTo>
                  <a:pt x="2799" y="48380"/>
                  <a:pt x="24199" y="60191"/>
                  <a:pt x="35819" y="68255"/>
                </a:cubicBezTo>
                <a:cubicBezTo>
                  <a:pt x="47440" y="76320"/>
                  <a:pt x="57219" y="85908"/>
                  <a:pt x="70109" y="86543"/>
                </a:cubicBezTo>
                <a:cubicBezTo>
                  <a:pt x="83000" y="87178"/>
                  <a:pt x="105606" y="82606"/>
                  <a:pt x="113162" y="72065"/>
                </a:cubicBezTo>
                <a:cubicBezTo>
                  <a:pt x="120719" y="61524"/>
                  <a:pt x="122370" y="35108"/>
                  <a:pt x="115448" y="23297"/>
                </a:cubicBezTo>
                <a:cubicBezTo>
                  <a:pt x="108527" y="11486"/>
                  <a:pt x="87318" y="3930"/>
                  <a:pt x="71633" y="1199"/>
                </a:cubicBezTo>
                <a:cubicBezTo>
                  <a:pt x="55949" y="-1531"/>
                  <a:pt x="33216" y="755"/>
                  <a:pt x="21341" y="691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72" name="Google Shape;72;p5"/>
          <p:cNvSpPr/>
          <p:nvPr/>
        </p:nvSpPr>
        <p:spPr>
          <a:xfrm flipH="1">
            <a:off x="-686728" y="4355957"/>
            <a:ext cx="3044225" cy="1318700"/>
          </a:xfrm>
          <a:custGeom>
            <a:rect b="b" l="l" r="r" t="t"/>
            <a:pathLst>
              <a:path extrusionOk="0" h="52748" w="121769">
                <a:moveTo>
                  <a:pt x="2251" y="43849"/>
                </a:moveTo>
                <a:cubicBezTo>
                  <a:pt x="-9115" y="35721"/>
                  <a:pt x="26064" y="6638"/>
                  <a:pt x="43780" y="1558"/>
                </a:cubicBezTo>
                <a:cubicBezTo>
                  <a:pt x="61497" y="-3522"/>
                  <a:pt x="97184" y="5241"/>
                  <a:pt x="108550" y="13369"/>
                </a:cubicBezTo>
                <a:cubicBezTo>
                  <a:pt x="119917" y="21497"/>
                  <a:pt x="129696" y="45246"/>
                  <a:pt x="111979" y="50326"/>
                </a:cubicBezTo>
                <a:cubicBezTo>
                  <a:pt x="94263" y="55406"/>
                  <a:pt x="13618" y="51977"/>
                  <a:pt x="2251" y="4384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73" name="Google Shape;73;p5"/>
          <p:cNvSpPr/>
          <p:nvPr/>
        </p:nvSpPr>
        <p:spPr>
          <a:xfrm flipH="1">
            <a:off x="4872965" y="-415225"/>
            <a:ext cx="5343525" cy="1719525"/>
          </a:xfrm>
          <a:custGeom>
            <a:rect b="b" l="l" r="r" t="t"/>
            <a:pathLst>
              <a:path extrusionOk="0" h="68781" w="213741">
                <a:moveTo>
                  <a:pt x="0" y="20955"/>
                </a:moveTo>
                <a:cubicBezTo>
                  <a:pt x="49037" y="17890"/>
                  <a:pt x="99155" y="19972"/>
                  <a:pt x="147066" y="30861"/>
                </a:cubicBezTo>
                <a:cubicBezTo>
                  <a:pt x="162973" y="34476"/>
                  <a:pt x="179636" y="37097"/>
                  <a:pt x="193929" y="44958"/>
                </a:cubicBezTo>
                <a:cubicBezTo>
                  <a:pt x="198347" y="47388"/>
                  <a:pt x="203087" y="51402"/>
                  <a:pt x="203835" y="56388"/>
                </a:cubicBezTo>
                <a:cubicBezTo>
                  <a:pt x="207273" y="79307"/>
                  <a:pt x="129383" y="67377"/>
                  <a:pt x="135255" y="44958"/>
                </a:cubicBezTo>
                <a:cubicBezTo>
                  <a:pt x="137327" y="37048"/>
                  <a:pt x="145201" y="31564"/>
                  <a:pt x="152019" y="27051"/>
                </a:cubicBezTo>
                <a:cubicBezTo>
                  <a:pt x="170750" y="14652"/>
                  <a:pt x="192331" y="6797"/>
                  <a:pt x="21374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74" name="Google Shape;74;p5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>
            <a:off x="-888874" y="-426551"/>
            <a:ext cx="3246375" cy="25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5"/>
          <p:cNvSpPr/>
          <p:nvPr/>
        </p:nvSpPr>
        <p:spPr>
          <a:xfrm flipH="1">
            <a:off x="4368140" y="4183794"/>
            <a:ext cx="5286375" cy="1546350"/>
          </a:xfrm>
          <a:custGeom>
            <a:rect b="b" l="l" r="r" t="t"/>
            <a:pathLst>
              <a:path extrusionOk="0" h="61854" w="211455">
                <a:moveTo>
                  <a:pt x="0" y="56069"/>
                </a:moveTo>
                <a:cubicBezTo>
                  <a:pt x="18844" y="36575"/>
                  <a:pt x="38378" y="15276"/>
                  <a:pt x="63627" y="5396"/>
                </a:cubicBezTo>
                <a:cubicBezTo>
                  <a:pt x="70029" y="2891"/>
                  <a:pt x="77925" y="-2332"/>
                  <a:pt x="83820" y="1205"/>
                </a:cubicBezTo>
                <a:cubicBezTo>
                  <a:pt x="90398" y="5152"/>
                  <a:pt x="92875" y="15386"/>
                  <a:pt x="91440" y="22922"/>
                </a:cubicBezTo>
                <a:cubicBezTo>
                  <a:pt x="89960" y="30693"/>
                  <a:pt x="86084" y="39253"/>
                  <a:pt x="89154" y="46544"/>
                </a:cubicBezTo>
                <a:cubicBezTo>
                  <a:pt x="93474" y="56804"/>
                  <a:pt x="107749" y="61330"/>
                  <a:pt x="118872" y="61784"/>
                </a:cubicBezTo>
                <a:cubicBezTo>
                  <a:pt x="132556" y="62343"/>
                  <a:pt x="145876" y="55301"/>
                  <a:pt x="157734" y="48449"/>
                </a:cubicBezTo>
                <a:cubicBezTo>
                  <a:pt x="177265" y="37165"/>
                  <a:pt x="194765" y="22474"/>
                  <a:pt x="211455" y="7301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6" name="Google Shape;76;p5"/>
          <p:cNvSpPr/>
          <p:nvPr/>
        </p:nvSpPr>
        <p:spPr>
          <a:xfrm flipH="1">
            <a:off x="-216560" y="-155345"/>
            <a:ext cx="2336800" cy="3292950"/>
          </a:xfrm>
          <a:custGeom>
            <a:rect b="b" l="l" r="r" t="t"/>
            <a:pathLst>
              <a:path extrusionOk="0" h="131718" w="93472">
                <a:moveTo>
                  <a:pt x="0" y="273"/>
                </a:moveTo>
                <a:cubicBezTo>
                  <a:pt x="15732" y="-812"/>
                  <a:pt x="31700" y="2418"/>
                  <a:pt x="46863" y="6750"/>
                </a:cubicBezTo>
                <a:cubicBezTo>
                  <a:pt x="54725" y="8996"/>
                  <a:pt x="70012" y="19549"/>
                  <a:pt x="63627" y="24657"/>
                </a:cubicBezTo>
                <a:cubicBezTo>
                  <a:pt x="60330" y="27294"/>
                  <a:pt x="53801" y="26338"/>
                  <a:pt x="51054" y="23133"/>
                </a:cubicBezTo>
                <a:cubicBezTo>
                  <a:pt x="49169" y="20934"/>
                  <a:pt x="50857" y="16241"/>
                  <a:pt x="53340" y="14751"/>
                </a:cubicBezTo>
                <a:cubicBezTo>
                  <a:pt x="60605" y="10392"/>
                  <a:pt x="71882" y="17989"/>
                  <a:pt x="76581" y="25038"/>
                </a:cubicBezTo>
                <a:cubicBezTo>
                  <a:pt x="96478" y="54883"/>
                  <a:pt x="95127" y="96126"/>
                  <a:pt x="90678" y="13171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77" name="Google Shape;77;p5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flipH="1" rot="5400000">
            <a:off x="888283" y="2652225"/>
            <a:ext cx="3488439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5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>
            <a:off x="6970126" y="-78101"/>
            <a:ext cx="3246375" cy="25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5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" name="Google Shape;81;p5"/>
          <p:cNvSpPr txBox="1"/>
          <p:nvPr>
            <p:ph idx="1" type="subTitle"/>
          </p:nvPr>
        </p:nvSpPr>
        <p:spPr>
          <a:xfrm>
            <a:off x="4982255" y="3608749"/>
            <a:ext cx="26517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2" name="Google Shape;82;p5"/>
          <p:cNvSpPr txBox="1"/>
          <p:nvPr>
            <p:ph idx="2" type="subTitle"/>
          </p:nvPr>
        </p:nvSpPr>
        <p:spPr>
          <a:xfrm>
            <a:off x="1510283" y="3608749"/>
            <a:ext cx="26514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3" name="Google Shape;83;p5"/>
          <p:cNvSpPr txBox="1"/>
          <p:nvPr>
            <p:ph idx="3" type="subTitle"/>
          </p:nvPr>
        </p:nvSpPr>
        <p:spPr>
          <a:xfrm>
            <a:off x="4982245" y="3151550"/>
            <a:ext cx="2651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" name="Google Shape;84;p5"/>
          <p:cNvSpPr txBox="1"/>
          <p:nvPr>
            <p:ph idx="4" type="subTitle"/>
          </p:nvPr>
        </p:nvSpPr>
        <p:spPr>
          <a:xfrm>
            <a:off x="1510045" y="3151550"/>
            <a:ext cx="26514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6"/>
          <p:cNvSpPr/>
          <p:nvPr/>
        </p:nvSpPr>
        <p:spPr>
          <a:xfrm>
            <a:off x="7155451" y="1545867"/>
            <a:ext cx="3155025" cy="2147100"/>
          </a:xfrm>
          <a:custGeom>
            <a:rect b="b" l="l" r="r" t="t"/>
            <a:pathLst>
              <a:path extrusionOk="0" h="85884" w="126201">
                <a:moveTo>
                  <a:pt x="80652" y="87"/>
                </a:moveTo>
                <a:cubicBezTo>
                  <a:pt x="60205" y="-611"/>
                  <a:pt x="12199" y="9422"/>
                  <a:pt x="2928" y="21423"/>
                </a:cubicBezTo>
                <a:cubicBezTo>
                  <a:pt x="-6343" y="33425"/>
                  <a:pt x="8770" y="61873"/>
                  <a:pt x="25026" y="72096"/>
                </a:cubicBezTo>
                <a:cubicBezTo>
                  <a:pt x="41282" y="82320"/>
                  <a:pt x="83700" y="90511"/>
                  <a:pt x="100464" y="82764"/>
                </a:cubicBezTo>
                <a:cubicBezTo>
                  <a:pt x="117228" y="75017"/>
                  <a:pt x="128912" y="39394"/>
                  <a:pt x="125610" y="25614"/>
                </a:cubicBezTo>
                <a:cubicBezTo>
                  <a:pt x="122308" y="11835"/>
                  <a:pt x="101099" y="786"/>
                  <a:pt x="80652" y="8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87" name="Google Shape;87;p6"/>
          <p:cNvSpPr/>
          <p:nvPr/>
        </p:nvSpPr>
        <p:spPr>
          <a:xfrm>
            <a:off x="6278557" y="3608616"/>
            <a:ext cx="3690525" cy="1913325"/>
          </a:xfrm>
          <a:custGeom>
            <a:rect b="b" l="l" r="r" t="t"/>
            <a:pathLst>
              <a:path extrusionOk="0" h="76533" w="147621">
                <a:moveTo>
                  <a:pt x="1878" y="60277"/>
                </a:moveTo>
                <a:cubicBezTo>
                  <a:pt x="9244" y="49800"/>
                  <a:pt x="46709" y="23447"/>
                  <a:pt x="62838" y="13414"/>
                </a:cubicBezTo>
                <a:cubicBezTo>
                  <a:pt x="78967" y="3381"/>
                  <a:pt x="85825" y="397"/>
                  <a:pt x="98652" y="79"/>
                </a:cubicBezTo>
                <a:cubicBezTo>
                  <a:pt x="111479" y="-238"/>
                  <a:pt x="132498" y="3508"/>
                  <a:pt x="139800" y="11509"/>
                </a:cubicBezTo>
                <a:cubicBezTo>
                  <a:pt x="147103" y="19510"/>
                  <a:pt x="151611" y="42688"/>
                  <a:pt x="142467" y="48085"/>
                </a:cubicBezTo>
                <a:cubicBezTo>
                  <a:pt x="133323" y="53483"/>
                  <a:pt x="101764" y="40846"/>
                  <a:pt x="84936" y="43894"/>
                </a:cubicBezTo>
                <a:cubicBezTo>
                  <a:pt x="68109" y="46942"/>
                  <a:pt x="52551" y="60976"/>
                  <a:pt x="41502" y="66373"/>
                </a:cubicBezTo>
                <a:cubicBezTo>
                  <a:pt x="30453" y="71771"/>
                  <a:pt x="25246" y="77295"/>
                  <a:pt x="18642" y="76279"/>
                </a:cubicBezTo>
                <a:cubicBezTo>
                  <a:pt x="12038" y="75263"/>
                  <a:pt x="-5488" y="70755"/>
                  <a:pt x="1878" y="6027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88" name="Google Shape;88;p6"/>
          <p:cNvSpPr/>
          <p:nvPr/>
        </p:nvSpPr>
        <p:spPr>
          <a:xfrm>
            <a:off x="1149988" y="3916798"/>
            <a:ext cx="2526275" cy="1990200"/>
          </a:xfrm>
          <a:custGeom>
            <a:rect b="b" l="l" r="r" t="t"/>
            <a:pathLst>
              <a:path extrusionOk="0" h="79608" w="101051">
                <a:moveTo>
                  <a:pt x="34358" y="15359"/>
                </a:moveTo>
                <a:cubicBezTo>
                  <a:pt x="25405" y="21201"/>
                  <a:pt x="2989" y="26218"/>
                  <a:pt x="449" y="35171"/>
                </a:cubicBezTo>
                <a:cubicBezTo>
                  <a:pt x="-2091" y="44125"/>
                  <a:pt x="7244" y="62349"/>
                  <a:pt x="19118" y="69080"/>
                </a:cubicBezTo>
                <a:cubicBezTo>
                  <a:pt x="30993" y="75811"/>
                  <a:pt x="58107" y="84892"/>
                  <a:pt x="71696" y="75557"/>
                </a:cubicBezTo>
                <a:cubicBezTo>
                  <a:pt x="85285" y="66223"/>
                  <a:pt x="103573" y="25646"/>
                  <a:pt x="100652" y="13073"/>
                </a:cubicBezTo>
                <a:cubicBezTo>
                  <a:pt x="97731" y="500"/>
                  <a:pt x="65219" y="-262"/>
                  <a:pt x="54170" y="119"/>
                </a:cubicBezTo>
                <a:cubicBezTo>
                  <a:pt x="43121" y="500"/>
                  <a:pt x="43312" y="9517"/>
                  <a:pt x="34358" y="1535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89" name="Google Shape;89;p6"/>
          <p:cNvSpPr/>
          <p:nvPr/>
        </p:nvSpPr>
        <p:spPr>
          <a:xfrm rot="466706">
            <a:off x="176399" y="-500012"/>
            <a:ext cx="5918805" cy="1718822"/>
          </a:xfrm>
          <a:custGeom>
            <a:rect b="b" l="l" r="r" t="t"/>
            <a:pathLst>
              <a:path extrusionOk="0" h="90694" w="312307">
                <a:moveTo>
                  <a:pt x="2119" y="64389"/>
                </a:moveTo>
                <a:cubicBezTo>
                  <a:pt x="-2643" y="72200"/>
                  <a:pt x="341" y="78296"/>
                  <a:pt x="15835" y="82677"/>
                </a:cubicBezTo>
                <a:cubicBezTo>
                  <a:pt x="31329" y="87059"/>
                  <a:pt x="74446" y="90615"/>
                  <a:pt x="95083" y="90678"/>
                </a:cubicBezTo>
                <a:cubicBezTo>
                  <a:pt x="115721" y="90742"/>
                  <a:pt x="125500" y="84709"/>
                  <a:pt x="139660" y="83058"/>
                </a:cubicBezTo>
                <a:cubicBezTo>
                  <a:pt x="153821" y="81407"/>
                  <a:pt x="169505" y="82995"/>
                  <a:pt x="180046" y="80772"/>
                </a:cubicBezTo>
                <a:cubicBezTo>
                  <a:pt x="190587" y="78550"/>
                  <a:pt x="192111" y="72136"/>
                  <a:pt x="202906" y="69723"/>
                </a:cubicBezTo>
                <a:cubicBezTo>
                  <a:pt x="213701" y="67310"/>
                  <a:pt x="232688" y="68199"/>
                  <a:pt x="244816" y="66294"/>
                </a:cubicBezTo>
                <a:cubicBezTo>
                  <a:pt x="256945" y="64389"/>
                  <a:pt x="266787" y="58992"/>
                  <a:pt x="275677" y="58293"/>
                </a:cubicBezTo>
                <a:cubicBezTo>
                  <a:pt x="284567" y="57595"/>
                  <a:pt x="292124" y="65088"/>
                  <a:pt x="298156" y="62103"/>
                </a:cubicBezTo>
                <a:cubicBezTo>
                  <a:pt x="304189" y="59119"/>
                  <a:pt x="314412" y="49530"/>
                  <a:pt x="311872" y="40386"/>
                </a:cubicBezTo>
                <a:cubicBezTo>
                  <a:pt x="309332" y="31242"/>
                  <a:pt x="306348" y="13970"/>
                  <a:pt x="282916" y="7239"/>
                </a:cubicBezTo>
                <a:cubicBezTo>
                  <a:pt x="259485" y="508"/>
                  <a:pt x="201827" y="0"/>
                  <a:pt x="171283" y="0"/>
                </a:cubicBezTo>
                <a:cubicBezTo>
                  <a:pt x="140740" y="0"/>
                  <a:pt x="120801" y="1270"/>
                  <a:pt x="99655" y="7239"/>
                </a:cubicBezTo>
                <a:cubicBezTo>
                  <a:pt x="78510" y="13208"/>
                  <a:pt x="60666" y="26289"/>
                  <a:pt x="44410" y="35814"/>
                </a:cubicBezTo>
                <a:cubicBezTo>
                  <a:pt x="28154" y="45339"/>
                  <a:pt x="6882" y="56579"/>
                  <a:pt x="2119" y="6438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90" name="Google Shape;90;p6"/>
          <p:cNvSpPr/>
          <p:nvPr/>
        </p:nvSpPr>
        <p:spPr>
          <a:xfrm>
            <a:off x="-739012" y="-665223"/>
            <a:ext cx="2057400" cy="1683150"/>
          </a:xfrm>
          <a:custGeom>
            <a:rect b="b" l="l" r="r" t="t"/>
            <a:pathLst>
              <a:path extrusionOk="0" h="67326" w="82296">
                <a:moveTo>
                  <a:pt x="36386" y="135"/>
                </a:moveTo>
                <a:cubicBezTo>
                  <a:pt x="50039" y="-944"/>
                  <a:pt x="80582" y="14105"/>
                  <a:pt x="82106" y="25281"/>
                </a:cubicBezTo>
                <a:cubicBezTo>
                  <a:pt x="83630" y="36457"/>
                  <a:pt x="59183" y="66112"/>
                  <a:pt x="45530" y="67191"/>
                </a:cubicBezTo>
                <a:cubicBezTo>
                  <a:pt x="31878" y="68271"/>
                  <a:pt x="1715" y="42934"/>
                  <a:pt x="191" y="31758"/>
                </a:cubicBezTo>
                <a:cubicBezTo>
                  <a:pt x="-1333" y="20582"/>
                  <a:pt x="22734" y="1215"/>
                  <a:pt x="36386" y="13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pic>
        <p:nvPicPr>
          <p:cNvPr id="91" name="Google Shape;91;p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-1945312">
            <a:off x="6106706" y="-1560576"/>
            <a:ext cx="3488439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6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4941849" y="3843350"/>
            <a:ext cx="2726350" cy="209015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6"/>
          <p:cNvSpPr/>
          <p:nvPr/>
        </p:nvSpPr>
        <p:spPr>
          <a:xfrm>
            <a:off x="3504408" y="23160"/>
            <a:ext cx="1762725" cy="1416450"/>
          </a:xfrm>
          <a:custGeom>
            <a:rect b="b" l="l" r="r" t="t"/>
            <a:pathLst>
              <a:path extrusionOk="0" h="56658" w="70509">
                <a:moveTo>
                  <a:pt x="38140" y="54916"/>
                </a:moveTo>
                <a:cubicBezTo>
                  <a:pt x="30330" y="52821"/>
                  <a:pt x="11724" y="48058"/>
                  <a:pt x="5374" y="43105"/>
                </a:cubicBezTo>
                <a:cubicBezTo>
                  <a:pt x="-976" y="38152"/>
                  <a:pt x="104" y="30977"/>
                  <a:pt x="40" y="25198"/>
                </a:cubicBezTo>
                <a:cubicBezTo>
                  <a:pt x="-23" y="19420"/>
                  <a:pt x="2009" y="12498"/>
                  <a:pt x="4993" y="8434"/>
                </a:cubicBezTo>
                <a:cubicBezTo>
                  <a:pt x="7978" y="4370"/>
                  <a:pt x="12931" y="2084"/>
                  <a:pt x="17947" y="814"/>
                </a:cubicBezTo>
                <a:cubicBezTo>
                  <a:pt x="22964" y="-456"/>
                  <a:pt x="28933" y="-11"/>
                  <a:pt x="35092" y="814"/>
                </a:cubicBezTo>
                <a:cubicBezTo>
                  <a:pt x="41252" y="1640"/>
                  <a:pt x="49824" y="3227"/>
                  <a:pt x="54904" y="5767"/>
                </a:cubicBezTo>
                <a:cubicBezTo>
                  <a:pt x="59984" y="8307"/>
                  <a:pt x="63032" y="11609"/>
                  <a:pt x="65572" y="16054"/>
                </a:cubicBezTo>
                <a:cubicBezTo>
                  <a:pt x="68112" y="20499"/>
                  <a:pt x="69763" y="27357"/>
                  <a:pt x="70144" y="32437"/>
                </a:cubicBezTo>
                <a:cubicBezTo>
                  <a:pt x="70525" y="37517"/>
                  <a:pt x="70843" y="42661"/>
                  <a:pt x="67858" y="46534"/>
                </a:cubicBezTo>
                <a:cubicBezTo>
                  <a:pt x="64874" y="50408"/>
                  <a:pt x="57190" y="54281"/>
                  <a:pt x="52237" y="55678"/>
                </a:cubicBezTo>
                <a:cubicBezTo>
                  <a:pt x="47284" y="57075"/>
                  <a:pt x="45951" y="57012"/>
                  <a:pt x="38140" y="5491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94" name="Google Shape;94;p6"/>
          <p:cNvSpPr/>
          <p:nvPr/>
        </p:nvSpPr>
        <p:spPr>
          <a:xfrm>
            <a:off x="-1730573" y="-945150"/>
            <a:ext cx="4842008" cy="6139876"/>
          </a:xfrm>
          <a:custGeom>
            <a:rect b="b" l="l" r="r" t="t"/>
            <a:pathLst>
              <a:path extrusionOk="0" h="175676" w="138541">
                <a:moveTo>
                  <a:pt x="108050" y="30480"/>
                </a:moveTo>
                <a:cubicBezTo>
                  <a:pt x="99541" y="39942"/>
                  <a:pt x="54012" y="60579"/>
                  <a:pt x="47471" y="72771"/>
                </a:cubicBezTo>
                <a:cubicBezTo>
                  <a:pt x="40931" y="84963"/>
                  <a:pt x="67791" y="96457"/>
                  <a:pt x="68807" y="103632"/>
                </a:cubicBezTo>
                <a:cubicBezTo>
                  <a:pt x="69823" y="110808"/>
                  <a:pt x="64807" y="114427"/>
                  <a:pt x="53567" y="115824"/>
                </a:cubicBezTo>
                <a:cubicBezTo>
                  <a:pt x="42328" y="117221"/>
                  <a:pt x="6641" y="105601"/>
                  <a:pt x="1370" y="112014"/>
                </a:cubicBezTo>
                <a:cubicBezTo>
                  <a:pt x="-3900" y="118428"/>
                  <a:pt x="6688" y="143776"/>
                  <a:pt x="21944" y="154305"/>
                </a:cubicBezTo>
                <a:cubicBezTo>
                  <a:pt x="37200" y="164835"/>
                  <a:pt x="76589" y="178423"/>
                  <a:pt x="92908" y="175191"/>
                </a:cubicBezTo>
                <a:cubicBezTo>
                  <a:pt x="109227" y="171959"/>
                  <a:pt x="116393" y="149198"/>
                  <a:pt x="119856" y="134913"/>
                </a:cubicBezTo>
                <a:cubicBezTo>
                  <a:pt x="123320" y="120628"/>
                  <a:pt x="117793" y="100409"/>
                  <a:pt x="113689" y="89481"/>
                </a:cubicBezTo>
                <a:cubicBezTo>
                  <a:pt x="109585" y="78553"/>
                  <a:pt x="95512" y="74624"/>
                  <a:pt x="95231" y="69347"/>
                </a:cubicBezTo>
                <a:cubicBezTo>
                  <a:pt x="94950" y="64070"/>
                  <a:pt x="104786" y="66648"/>
                  <a:pt x="112002" y="57821"/>
                </a:cubicBezTo>
                <a:cubicBezTo>
                  <a:pt x="119219" y="48994"/>
                  <a:pt x="139062" y="26020"/>
                  <a:pt x="138530" y="16383"/>
                </a:cubicBezTo>
                <a:cubicBezTo>
                  <a:pt x="137998" y="6746"/>
                  <a:pt x="115480" y="64"/>
                  <a:pt x="108812" y="0"/>
                </a:cubicBezTo>
                <a:cubicBezTo>
                  <a:pt x="102145" y="-63"/>
                  <a:pt x="98652" y="10922"/>
                  <a:pt x="98525" y="16002"/>
                </a:cubicBezTo>
                <a:cubicBezTo>
                  <a:pt x="98398" y="21082"/>
                  <a:pt x="116559" y="21019"/>
                  <a:pt x="108050" y="304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95" name="Google Shape;95;p6"/>
          <p:cNvPicPr preferRelativeResize="0"/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-1730575" y="2316675"/>
            <a:ext cx="51435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6"/>
          <p:cNvSpPr/>
          <p:nvPr/>
        </p:nvSpPr>
        <p:spPr>
          <a:xfrm>
            <a:off x="-2048700" y="-1035375"/>
            <a:ext cx="3238500" cy="3300750"/>
          </a:xfrm>
          <a:custGeom>
            <a:rect b="b" l="l" r="r" t="t"/>
            <a:pathLst>
              <a:path extrusionOk="0" h="132030" w="129540">
                <a:moveTo>
                  <a:pt x="129540" y="0"/>
                </a:moveTo>
                <a:cubicBezTo>
                  <a:pt x="113671" y="5290"/>
                  <a:pt x="93591" y="16858"/>
                  <a:pt x="92202" y="33528"/>
                </a:cubicBezTo>
                <a:cubicBezTo>
                  <a:pt x="90731" y="51185"/>
                  <a:pt x="105622" y="66402"/>
                  <a:pt x="110490" y="83439"/>
                </a:cubicBezTo>
                <a:cubicBezTo>
                  <a:pt x="114019" y="95789"/>
                  <a:pt x="110047" y="111695"/>
                  <a:pt x="100965" y="120777"/>
                </a:cubicBezTo>
                <a:cubicBezTo>
                  <a:pt x="91137" y="130605"/>
                  <a:pt x="72909" y="135162"/>
                  <a:pt x="60198" y="129540"/>
                </a:cubicBezTo>
                <a:cubicBezTo>
                  <a:pt x="34491" y="118170"/>
                  <a:pt x="16866" y="92973"/>
                  <a:pt x="0" y="7048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7" name="Google Shape;97;p6"/>
          <p:cNvSpPr/>
          <p:nvPr/>
        </p:nvSpPr>
        <p:spPr>
          <a:xfrm>
            <a:off x="7822868" y="764850"/>
            <a:ext cx="2625225" cy="4981575"/>
          </a:xfrm>
          <a:custGeom>
            <a:rect b="b" l="l" r="r" t="t"/>
            <a:pathLst>
              <a:path extrusionOk="0" h="199263" w="105009">
                <a:moveTo>
                  <a:pt x="32619" y="199263"/>
                </a:moveTo>
                <a:cubicBezTo>
                  <a:pt x="18363" y="186025"/>
                  <a:pt x="-10093" y="162346"/>
                  <a:pt x="3663" y="148590"/>
                </a:cubicBezTo>
                <a:cubicBezTo>
                  <a:pt x="20062" y="132191"/>
                  <a:pt x="51115" y="150537"/>
                  <a:pt x="73005" y="142875"/>
                </a:cubicBezTo>
                <a:cubicBezTo>
                  <a:pt x="78948" y="140795"/>
                  <a:pt x="83296" y="134646"/>
                  <a:pt x="85578" y="128778"/>
                </a:cubicBezTo>
                <a:cubicBezTo>
                  <a:pt x="87668" y="123404"/>
                  <a:pt x="87044" y="116011"/>
                  <a:pt x="83292" y="111633"/>
                </a:cubicBezTo>
                <a:cubicBezTo>
                  <a:pt x="76729" y="103976"/>
                  <a:pt x="65422" y="101424"/>
                  <a:pt x="58908" y="93726"/>
                </a:cubicBezTo>
                <a:cubicBezTo>
                  <a:pt x="54654" y="88699"/>
                  <a:pt x="49060" y="84481"/>
                  <a:pt x="46335" y="78486"/>
                </a:cubicBezTo>
                <a:cubicBezTo>
                  <a:pt x="43166" y="71514"/>
                  <a:pt x="43667" y="63274"/>
                  <a:pt x="44049" y="55626"/>
                </a:cubicBezTo>
                <a:cubicBezTo>
                  <a:pt x="45059" y="35429"/>
                  <a:pt x="67363" y="20581"/>
                  <a:pt x="85197" y="11049"/>
                </a:cubicBezTo>
                <a:cubicBezTo>
                  <a:pt x="91866" y="7485"/>
                  <a:pt x="101627" y="6763"/>
                  <a:pt x="105009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8" name="Google Shape;98;p6"/>
          <p:cNvSpPr/>
          <p:nvPr/>
        </p:nvSpPr>
        <p:spPr>
          <a:xfrm>
            <a:off x="5371275" y="-349575"/>
            <a:ext cx="3143250" cy="1170900"/>
          </a:xfrm>
          <a:custGeom>
            <a:rect b="b" l="l" r="r" t="t"/>
            <a:pathLst>
              <a:path extrusionOk="0" h="46836" w="125730">
                <a:moveTo>
                  <a:pt x="0" y="0"/>
                </a:moveTo>
                <a:cubicBezTo>
                  <a:pt x="14578" y="1535"/>
                  <a:pt x="33212" y="12465"/>
                  <a:pt x="34671" y="27051"/>
                </a:cubicBezTo>
                <a:cubicBezTo>
                  <a:pt x="35309" y="33426"/>
                  <a:pt x="35662" y="42541"/>
                  <a:pt x="30099" y="45720"/>
                </a:cubicBezTo>
                <a:cubicBezTo>
                  <a:pt x="24030" y="49188"/>
                  <a:pt x="12565" y="43780"/>
                  <a:pt x="11049" y="36957"/>
                </a:cubicBezTo>
                <a:cubicBezTo>
                  <a:pt x="10132" y="32828"/>
                  <a:pt x="15604" y="29233"/>
                  <a:pt x="19431" y="27432"/>
                </a:cubicBezTo>
                <a:cubicBezTo>
                  <a:pt x="27501" y="23634"/>
                  <a:pt x="35972" y="20635"/>
                  <a:pt x="44577" y="18288"/>
                </a:cubicBezTo>
                <a:cubicBezTo>
                  <a:pt x="70932" y="11100"/>
                  <a:pt x="98412" y="6858"/>
                  <a:pt x="125730" y="685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9" name="Google Shape;99;p6"/>
          <p:cNvSpPr/>
          <p:nvPr/>
        </p:nvSpPr>
        <p:spPr>
          <a:xfrm>
            <a:off x="3739741" y="4308422"/>
            <a:ext cx="1394825" cy="1590400"/>
          </a:xfrm>
          <a:custGeom>
            <a:rect b="b" l="l" r="r" t="t"/>
            <a:pathLst>
              <a:path extrusionOk="0" h="63616" w="55793">
                <a:moveTo>
                  <a:pt x="31352" y="54091"/>
                </a:moveTo>
                <a:cubicBezTo>
                  <a:pt x="19034" y="42946"/>
                  <a:pt x="8555" y="29187"/>
                  <a:pt x="1634" y="14086"/>
                </a:cubicBezTo>
                <a:cubicBezTo>
                  <a:pt x="99" y="10736"/>
                  <a:pt x="-1168" y="4894"/>
                  <a:pt x="2015" y="3037"/>
                </a:cubicBezTo>
                <a:cubicBezTo>
                  <a:pt x="16724" y="-5543"/>
                  <a:pt x="40547" y="5533"/>
                  <a:pt x="50402" y="19420"/>
                </a:cubicBezTo>
                <a:cubicBezTo>
                  <a:pt x="58931" y="31438"/>
                  <a:pt x="56316" y="50679"/>
                  <a:pt x="49259" y="6361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0" name="Google Shape;100;p6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 txBox="1"/>
          <p:nvPr>
            <p:ph type="title"/>
          </p:nvPr>
        </p:nvSpPr>
        <p:spPr>
          <a:xfrm>
            <a:off x="720000" y="539500"/>
            <a:ext cx="77040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7"/>
          <p:cNvSpPr/>
          <p:nvPr/>
        </p:nvSpPr>
        <p:spPr>
          <a:xfrm>
            <a:off x="3045429" y="-207872"/>
            <a:ext cx="4782575" cy="1685325"/>
          </a:xfrm>
          <a:custGeom>
            <a:rect b="b" l="l" r="r" t="t"/>
            <a:pathLst>
              <a:path extrusionOk="0" h="67413" w="191303">
                <a:moveTo>
                  <a:pt x="90698" y="2300"/>
                </a:moveTo>
                <a:cubicBezTo>
                  <a:pt x="59837" y="9857"/>
                  <a:pt x="-297" y="49925"/>
                  <a:pt x="20" y="60212"/>
                </a:cubicBezTo>
                <a:cubicBezTo>
                  <a:pt x="338" y="70499"/>
                  <a:pt x="78506" y="67769"/>
                  <a:pt x="92603" y="64022"/>
                </a:cubicBezTo>
                <a:cubicBezTo>
                  <a:pt x="106700" y="60276"/>
                  <a:pt x="71521" y="41480"/>
                  <a:pt x="84602" y="37733"/>
                </a:cubicBezTo>
                <a:cubicBezTo>
                  <a:pt x="97683" y="33987"/>
                  <a:pt x="154325" y="45353"/>
                  <a:pt x="171089" y="41543"/>
                </a:cubicBezTo>
                <a:cubicBezTo>
                  <a:pt x="187853" y="37733"/>
                  <a:pt x="198585" y="21414"/>
                  <a:pt x="185186" y="14873"/>
                </a:cubicBezTo>
                <a:cubicBezTo>
                  <a:pt x="171788" y="8333"/>
                  <a:pt x="121559" y="-5256"/>
                  <a:pt x="90698" y="23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104" name="Google Shape;104;p7"/>
          <p:cNvSpPr/>
          <p:nvPr/>
        </p:nvSpPr>
        <p:spPr>
          <a:xfrm>
            <a:off x="1724162" y="3455465"/>
            <a:ext cx="5189225" cy="1923275"/>
          </a:xfrm>
          <a:custGeom>
            <a:rect b="b" l="l" r="r" t="t"/>
            <a:pathLst>
              <a:path extrusionOk="0" h="76931" w="207569">
                <a:moveTo>
                  <a:pt x="41905" y="76820"/>
                </a:moveTo>
                <a:cubicBezTo>
                  <a:pt x="22964" y="75014"/>
                  <a:pt x="-4957" y="56604"/>
                  <a:pt x="757" y="45578"/>
                </a:cubicBezTo>
                <a:cubicBezTo>
                  <a:pt x="6471" y="34552"/>
                  <a:pt x="45091" y="17559"/>
                  <a:pt x="76189" y="10663"/>
                </a:cubicBezTo>
                <a:cubicBezTo>
                  <a:pt x="107287" y="3767"/>
                  <a:pt x="166530" y="-5530"/>
                  <a:pt x="187343" y="4204"/>
                </a:cubicBezTo>
                <a:cubicBezTo>
                  <a:pt x="208156" y="13938"/>
                  <a:pt x="213225" y="60365"/>
                  <a:pt x="201069" y="69067"/>
                </a:cubicBezTo>
                <a:cubicBezTo>
                  <a:pt x="188913" y="77769"/>
                  <a:pt x="140933" y="55125"/>
                  <a:pt x="114406" y="56417"/>
                </a:cubicBezTo>
                <a:cubicBezTo>
                  <a:pt x="87879" y="57709"/>
                  <a:pt x="60847" y="78627"/>
                  <a:pt x="41905" y="7682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5" name="Google Shape;105;p7"/>
          <p:cNvSpPr/>
          <p:nvPr/>
        </p:nvSpPr>
        <p:spPr>
          <a:xfrm rot="466706">
            <a:off x="176399" y="-500012"/>
            <a:ext cx="5918805" cy="1718822"/>
          </a:xfrm>
          <a:custGeom>
            <a:rect b="b" l="l" r="r" t="t"/>
            <a:pathLst>
              <a:path extrusionOk="0" h="90694" w="312307">
                <a:moveTo>
                  <a:pt x="2119" y="64389"/>
                </a:moveTo>
                <a:cubicBezTo>
                  <a:pt x="-2643" y="72200"/>
                  <a:pt x="341" y="78296"/>
                  <a:pt x="15835" y="82677"/>
                </a:cubicBezTo>
                <a:cubicBezTo>
                  <a:pt x="31329" y="87059"/>
                  <a:pt x="74446" y="90615"/>
                  <a:pt x="95083" y="90678"/>
                </a:cubicBezTo>
                <a:cubicBezTo>
                  <a:pt x="115721" y="90742"/>
                  <a:pt x="125500" y="84709"/>
                  <a:pt x="139660" y="83058"/>
                </a:cubicBezTo>
                <a:cubicBezTo>
                  <a:pt x="153821" y="81407"/>
                  <a:pt x="169505" y="82995"/>
                  <a:pt x="180046" y="80772"/>
                </a:cubicBezTo>
                <a:cubicBezTo>
                  <a:pt x="190587" y="78550"/>
                  <a:pt x="192111" y="72136"/>
                  <a:pt x="202906" y="69723"/>
                </a:cubicBezTo>
                <a:cubicBezTo>
                  <a:pt x="213701" y="67310"/>
                  <a:pt x="232688" y="68199"/>
                  <a:pt x="244816" y="66294"/>
                </a:cubicBezTo>
                <a:cubicBezTo>
                  <a:pt x="256945" y="64389"/>
                  <a:pt x="266787" y="58992"/>
                  <a:pt x="275677" y="58293"/>
                </a:cubicBezTo>
                <a:cubicBezTo>
                  <a:pt x="284567" y="57595"/>
                  <a:pt x="292124" y="65088"/>
                  <a:pt x="298156" y="62103"/>
                </a:cubicBezTo>
                <a:cubicBezTo>
                  <a:pt x="304189" y="59119"/>
                  <a:pt x="314412" y="49530"/>
                  <a:pt x="311872" y="40386"/>
                </a:cubicBezTo>
                <a:cubicBezTo>
                  <a:pt x="309332" y="31242"/>
                  <a:pt x="306348" y="13970"/>
                  <a:pt x="282916" y="7239"/>
                </a:cubicBezTo>
                <a:cubicBezTo>
                  <a:pt x="259485" y="508"/>
                  <a:pt x="201827" y="0"/>
                  <a:pt x="171283" y="0"/>
                </a:cubicBezTo>
                <a:cubicBezTo>
                  <a:pt x="140740" y="0"/>
                  <a:pt x="120801" y="1270"/>
                  <a:pt x="99655" y="7239"/>
                </a:cubicBezTo>
                <a:cubicBezTo>
                  <a:pt x="78510" y="13208"/>
                  <a:pt x="60666" y="26289"/>
                  <a:pt x="44410" y="35814"/>
                </a:cubicBezTo>
                <a:cubicBezTo>
                  <a:pt x="28154" y="45339"/>
                  <a:pt x="6882" y="56579"/>
                  <a:pt x="2119" y="6438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06" name="Google Shape;106;p7"/>
          <p:cNvSpPr/>
          <p:nvPr/>
        </p:nvSpPr>
        <p:spPr>
          <a:xfrm>
            <a:off x="3504408" y="23160"/>
            <a:ext cx="1762725" cy="1416450"/>
          </a:xfrm>
          <a:custGeom>
            <a:rect b="b" l="l" r="r" t="t"/>
            <a:pathLst>
              <a:path extrusionOk="0" h="56658" w="70509">
                <a:moveTo>
                  <a:pt x="38140" y="54916"/>
                </a:moveTo>
                <a:cubicBezTo>
                  <a:pt x="30330" y="52821"/>
                  <a:pt x="11724" y="48058"/>
                  <a:pt x="5374" y="43105"/>
                </a:cubicBezTo>
                <a:cubicBezTo>
                  <a:pt x="-976" y="38152"/>
                  <a:pt x="104" y="30977"/>
                  <a:pt x="40" y="25198"/>
                </a:cubicBezTo>
                <a:cubicBezTo>
                  <a:pt x="-23" y="19420"/>
                  <a:pt x="2009" y="12498"/>
                  <a:pt x="4993" y="8434"/>
                </a:cubicBezTo>
                <a:cubicBezTo>
                  <a:pt x="7978" y="4370"/>
                  <a:pt x="12931" y="2084"/>
                  <a:pt x="17947" y="814"/>
                </a:cubicBezTo>
                <a:cubicBezTo>
                  <a:pt x="22964" y="-456"/>
                  <a:pt x="28933" y="-11"/>
                  <a:pt x="35092" y="814"/>
                </a:cubicBezTo>
                <a:cubicBezTo>
                  <a:pt x="41252" y="1640"/>
                  <a:pt x="49824" y="3227"/>
                  <a:pt x="54904" y="5767"/>
                </a:cubicBezTo>
                <a:cubicBezTo>
                  <a:pt x="59984" y="8307"/>
                  <a:pt x="63032" y="11609"/>
                  <a:pt x="65572" y="16054"/>
                </a:cubicBezTo>
                <a:cubicBezTo>
                  <a:pt x="68112" y="20499"/>
                  <a:pt x="69763" y="27357"/>
                  <a:pt x="70144" y="32437"/>
                </a:cubicBezTo>
                <a:cubicBezTo>
                  <a:pt x="70525" y="37517"/>
                  <a:pt x="70843" y="42661"/>
                  <a:pt x="67858" y="46534"/>
                </a:cubicBezTo>
                <a:cubicBezTo>
                  <a:pt x="64874" y="50408"/>
                  <a:pt x="57190" y="54281"/>
                  <a:pt x="52237" y="55678"/>
                </a:cubicBezTo>
                <a:cubicBezTo>
                  <a:pt x="47284" y="57075"/>
                  <a:pt x="45951" y="57012"/>
                  <a:pt x="38140" y="5491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07" name="Google Shape;107;p7"/>
          <p:cNvSpPr/>
          <p:nvPr/>
        </p:nvSpPr>
        <p:spPr>
          <a:xfrm>
            <a:off x="-1730573" y="-945150"/>
            <a:ext cx="4842008" cy="6139876"/>
          </a:xfrm>
          <a:custGeom>
            <a:rect b="b" l="l" r="r" t="t"/>
            <a:pathLst>
              <a:path extrusionOk="0" h="175676" w="138541">
                <a:moveTo>
                  <a:pt x="108050" y="30480"/>
                </a:moveTo>
                <a:cubicBezTo>
                  <a:pt x="99541" y="39942"/>
                  <a:pt x="54012" y="60579"/>
                  <a:pt x="47471" y="72771"/>
                </a:cubicBezTo>
                <a:cubicBezTo>
                  <a:pt x="40931" y="84963"/>
                  <a:pt x="67791" y="96457"/>
                  <a:pt x="68807" y="103632"/>
                </a:cubicBezTo>
                <a:cubicBezTo>
                  <a:pt x="69823" y="110808"/>
                  <a:pt x="64807" y="114427"/>
                  <a:pt x="53567" y="115824"/>
                </a:cubicBezTo>
                <a:cubicBezTo>
                  <a:pt x="42328" y="117221"/>
                  <a:pt x="6641" y="105601"/>
                  <a:pt x="1370" y="112014"/>
                </a:cubicBezTo>
                <a:cubicBezTo>
                  <a:pt x="-3900" y="118428"/>
                  <a:pt x="6688" y="143776"/>
                  <a:pt x="21944" y="154305"/>
                </a:cubicBezTo>
                <a:cubicBezTo>
                  <a:pt x="37200" y="164835"/>
                  <a:pt x="76589" y="178423"/>
                  <a:pt x="92908" y="175191"/>
                </a:cubicBezTo>
                <a:cubicBezTo>
                  <a:pt x="109227" y="171959"/>
                  <a:pt x="116393" y="149198"/>
                  <a:pt x="119856" y="134913"/>
                </a:cubicBezTo>
                <a:cubicBezTo>
                  <a:pt x="123320" y="120628"/>
                  <a:pt x="117793" y="100409"/>
                  <a:pt x="113689" y="89481"/>
                </a:cubicBezTo>
                <a:cubicBezTo>
                  <a:pt x="109585" y="78553"/>
                  <a:pt x="95512" y="74624"/>
                  <a:pt x="95231" y="69347"/>
                </a:cubicBezTo>
                <a:cubicBezTo>
                  <a:pt x="94950" y="64070"/>
                  <a:pt x="104786" y="66648"/>
                  <a:pt x="112002" y="57821"/>
                </a:cubicBezTo>
                <a:cubicBezTo>
                  <a:pt x="119219" y="48994"/>
                  <a:pt x="139062" y="26020"/>
                  <a:pt x="138530" y="16383"/>
                </a:cubicBezTo>
                <a:cubicBezTo>
                  <a:pt x="137998" y="6746"/>
                  <a:pt x="115480" y="64"/>
                  <a:pt x="108812" y="0"/>
                </a:cubicBezTo>
                <a:cubicBezTo>
                  <a:pt x="102145" y="-63"/>
                  <a:pt x="98652" y="10922"/>
                  <a:pt x="98525" y="16002"/>
                </a:cubicBezTo>
                <a:cubicBezTo>
                  <a:pt x="98398" y="21082"/>
                  <a:pt x="116559" y="21019"/>
                  <a:pt x="108050" y="3048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08" name="Google Shape;108;p7"/>
          <p:cNvSpPr/>
          <p:nvPr/>
        </p:nvSpPr>
        <p:spPr>
          <a:xfrm>
            <a:off x="5267119" y="3070016"/>
            <a:ext cx="4575875" cy="2846550"/>
          </a:xfrm>
          <a:custGeom>
            <a:rect b="b" l="l" r="r" t="t"/>
            <a:pathLst>
              <a:path extrusionOk="0" h="113862" w="183035">
                <a:moveTo>
                  <a:pt x="160874" y="15706"/>
                </a:moveTo>
                <a:cubicBezTo>
                  <a:pt x="147666" y="2117"/>
                  <a:pt x="119663" y="4975"/>
                  <a:pt x="103343" y="2752"/>
                </a:cubicBezTo>
                <a:cubicBezTo>
                  <a:pt x="87024" y="530"/>
                  <a:pt x="73054" y="-1947"/>
                  <a:pt x="62957" y="2371"/>
                </a:cubicBezTo>
                <a:cubicBezTo>
                  <a:pt x="52861" y="6689"/>
                  <a:pt x="50448" y="22247"/>
                  <a:pt x="42764" y="28660"/>
                </a:cubicBezTo>
                <a:cubicBezTo>
                  <a:pt x="35081" y="35074"/>
                  <a:pt x="19587" y="34248"/>
                  <a:pt x="16856" y="40852"/>
                </a:cubicBezTo>
                <a:cubicBezTo>
                  <a:pt x="14126" y="47456"/>
                  <a:pt x="29175" y="60093"/>
                  <a:pt x="26381" y="68284"/>
                </a:cubicBezTo>
                <a:cubicBezTo>
                  <a:pt x="23587" y="76476"/>
                  <a:pt x="1235" y="82826"/>
                  <a:pt x="92" y="90001"/>
                </a:cubicBezTo>
                <a:cubicBezTo>
                  <a:pt x="-1051" y="97177"/>
                  <a:pt x="8601" y="107527"/>
                  <a:pt x="19523" y="111337"/>
                </a:cubicBezTo>
                <a:cubicBezTo>
                  <a:pt x="30445" y="115147"/>
                  <a:pt x="44923" y="113750"/>
                  <a:pt x="65624" y="112861"/>
                </a:cubicBezTo>
                <a:cubicBezTo>
                  <a:pt x="86325" y="111972"/>
                  <a:pt x="124235" y="110766"/>
                  <a:pt x="143729" y="106003"/>
                </a:cubicBezTo>
                <a:cubicBezTo>
                  <a:pt x="163224" y="101241"/>
                  <a:pt x="179734" y="99336"/>
                  <a:pt x="182591" y="84286"/>
                </a:cubicBezTo>
                <a:cubicBezTo>
                  <a:pt x="185449" y="69237"/>
                  <a:pt x="174082" y="29295"/>
                  <a:pt x="160874" y="157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09" name="Google Shape;109;p7"/>
          <p:cNvSpPr/>
          <p:nvPr/>
        </p:nvSpPr>
        <p:spPr>
          <a:xfrm>
            <a:off x="7884633" y="2263760"/>
            <a:ext cx="1762725" cy="1416450"/>
          </a:xfrm>
          <a:custGeom>
            <a:rect b="b" l="l" r="r" t="t"/>
            <a:pathLst>
              <a:path extrusionOk="0" h="56658" w="70509">
                <a:moveTo>
                  <a:pt x="38140" y="54916"/>
                </a:moveTo>
                <a:cubicBezTo>
                  <a:pt x="30330" y="52821"/>
                  <a:pt x="11724" y="48058"/>
                  <a:pt x="5374" y="43105"/>
                </a:cubicBezTo>
                <a:cubicBezTo>
                  <a:pt x="-976" y="38152"/>
                  <a:pt x="104" y="30977"/>
                  <a:pt x="40" y="25198"/>
                </a:cubicBezTo>
                <a:cubicBezTo>
                  <a:pt x="-23" y="19420"/>
                  <a:pt x="2009" y="12498"/>
                  <a:pt x="4993" y="8434"/>
                </a:cubicBezTo>
                <a:cubicBezTo>
                  <a:pt x="7978" y="4370"/>
                  <a:pt x="12931" y="2084"/>
                  <a:pt x="17947" y="814"/>
                </a:cubicBezTo>
                <a:cubicBezTo>
                  <a:pt x="22964" y="-456"/>
                  <a:pt x="28933" y="-11"/>
                  <a:pt x="35092" y="814"/>
                </a:cubicBezTo>
                <a:cubicBezTo>
                  <a:pt x="41252" y="1640"/>
                  <a:pt x="49824" y="3227"/>
                  <a:pt x="54904" y="5767"/>
                </a:cubicBezTo>
                <a:cubicBezTo>
                  <a:pt x="59984" y="8307"/>
                  <a:pt x="63032" y="11609"/>
                  <a:pt x="65572" y="16054"/>
                </a:cubicBezTo>
                <a:cubicBezTo>
                  <a:pt x="68112" y="20499"/>
                  <a:pt x="69763" y="27357"/>
                  <a:pt x="70144" y="32437"/>
                </a:cubicBezTo>
                <a:cubicBezTo>
                  <a:pt x="70525" y="37517"/>
                  <a:pt x="70843" y="42661"/>
                  <a:pt x="67858" y="46534"/>
                </a:cubicBezTo>
                <a:cubicBezTo>
                  <a:pt x="64874" y="50408"/>
                  <a:pt x="57190" y="54281"/>
                  <a:pt x="52237" y="55678"/>
                </a:cubicBezTo>
                <a:cubicBezTo>
                  <a:pt x="47284" y="57075"/>
                  <a:pt x="45951" y="57012"/>
                  <a:pt x="38140" y="5491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pic>
        <p:nvPicPr>
          <p:cNvPr id="110" name="Google Shape;110;p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 rot="10800000">
            <a:off x="-413474" y="-742250"/>
            <a:ext cx="3246375" cy="25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7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flipH="1" rot="10800000">
            <a:off x="6768276" y="1351026"/>
            <a:ext cx="3882173" cy="3736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7"/>
          <p:cNvPicPr preferRelativeResize="0"/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 flipH="1" rot="10800000">
            <a:off x="778049" y="3734023"/>
            <a:ext cx="2726350" cy="2090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7"/>
          <p:cNvSpPr/>
          <p:nvPr/>
        </p:nvSpPr>
        <p:spPr>
          <a:xfrm>
            <a:off x="1029400" y="-273150"/>
            <a:ext cx="5180925" cy="667725"/>
          </a:xfrm>
          <a:custGeom>
            <a:rect b="b" l="l" r="r" t="t"/>
            <a:pathLst>
              <a:path extrusionOk="0" h="26709" w="207237">
                <a:moveTo>
                  <a:pt x="0" y="6190"/>
                </a:moveTo>
                <a:cubicBezTo>
                  <a:pt x="8503" y="3710"/>
                  <a:pt x="17831" y="628"/>
                  <a:pt x="26376" y="2960"/>
                </a:cubicBezTo>
                <a:cubicBezTo>
                  <a:pt x="32744" y="4698"/>
                  <a:pt x="37428" y="10236"/>
                  <a:pt x="43332" y="13188"/>
                </a:cubicBezTo>
                <a:cubicBezTo>
                  <a:pt x="53156" y="18100"/>
                  <a:pt x="63606" y="21914"/>
                  <a:pt x="74283" y="24491"/>
                </a:cubicBezTo>
                <a:cubicBezTo>
                  <a:pt x="80149" y="25907"/>
                  <a:pt x="86356" y="27059"/>
                  <a:pt x="92315" y="26106"/>
                </a:cubicBezTo>
                <a:cubicBezTo>
                  <a:pt x="106091" y="23903"/>
                  <a:pt x="118771" y="14074"/>
                  <a:pt x="132686" y="15071"/>
                </a:cubicBezTo>
                <a:cubicBezTo>
                  <a:pt x="137969" y="15450"/>
                  <a:pt x="142073" y="20005"/>
                  <a:pt x="146950" y="22069"/>
                </a:cubicBezTo>
                <a:cubicBezTo>
                  <a:pt x="156368" y="26055"/>
                  <a:pt x="167259" y="27685"/>
                  <a:pt x="177363" y="26106"/>
                </a:cubicBezTo>
                <a:cubicBezTo>
                  <a:pt x="190429" y="24064"/>
                  <a:pt x="201326" y="11830"/>
                  <a:pt x="207237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4" name="Google Shape;114;p7"/>
          <p:cNvSpPr/>
          <p:nvPr/>
        </p:nvSpPr>
        <p:spPr>
          <a:xfrm>
            <a:off x="-60600" y="1146550"/>
            <a:ext cx="1069675" cy="3498800"/>
          </a:xfrm>
          <a:custGeom>
            <a:rect b="b" l="l" r="r" t="t"/>
            <a:pathLst>
              <a:path extrusionOk="0" h="139952" w="42787">
                <a:moveTo>
                  <a:pt x="1076" y="0"/>
                </a:moveTo>
                <a:cubicBezTo>
                  <a:pt x="20553" y="1769"/>
                  <a:pt x="40943" y="42190"/>
                  <a:pt x="25030" y="53559"/>
                </a:cubicBezTo>
                <a:cubicBezTo>
                  <a:pt x="22160" y="55610"/>
                  <a:pt x="17027" y="54707"/>
                  <a:pt x="14533" y="52213"/>
                </a:cubicBezTo>
                <a:cubicBezTo>
                  <a:pt x="12082" y="49762"/>
                  <a:pt x="13532" y="43908"/>
                  <a:pt x="16417" y="41986"/>
                </a:cubicBezTo>
                <a:cubicBezTo>
                  <a:pt x="26712" y="35127"/>
                  <a:pt x="40775" y="56115"/>
                  <a:pt x="42524" y="68361"/>
                </a:cubicBezTo>
                <a:cubicBezTo>
                  <a:pt x="44152" y="79761"/>
                  <a:pt x="36570" y="93203"/>
                  <a:pt x="26645" y="99043"/>
                </a:cubicBezTo>
                <a:cubicBezTo>
                  <a:pt x="23681" y="100787"/>
                  <a:pt x="19980" y="102724"/>
                  <a:pt x="16686" y="101735"/>
                </a:cubicBezTo>
                <a:cubicBezTo>
                  <a:pt x="13228" y="100697"/>
                  <a:pt x="8707" y="93837"/>
                  <a:pt x="11842" y="92046"/>
                </a:cubicBezTo>
                <a:cubicBezTo>
                  <a:pt x="20018" y="87376"/>
                  <a:pt x="28855" y="107184"/>
                  <a:pt x="26376" y="116268"/>
                </a:cubicBezTo>
                <a:cubicBezTo>
                  <a:pt x="23265" y="127667"/>
                  <a:pt x="11587" y="137636"/>
                  <a:pt x="0" y="13995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5" name="Google Shape;115;p7"/>
          <p:cNvSpPr/>
          <p:nvPr/>
        </p:nvSpPr>
        <p:spPr>
          <a:xfrm>
            <a:off x="5059075" y="-300075"/>
            <a:ext cx="4025200" cy="5604825"/>
          </a:xfrm>
          <a:custGeom>
            <a:rect b="b" l="l" r="r" t="t"/>
            <a:pathLst>
              <a:path extrusionOk="0" h="224193" w="161008">
                <a:moveTo>
                  <a:pt x="151525" y="0"/>
                </a:moveTo>
                <a:cubicBezTo>
                  <a:pt x="145060" y="5388"/>
                  <a:pt x="136295" y="13366"/>
                  <a:pt x="138337" y="21531"/>
                </a:cubicBezTo>
                <a:cubicBezTo>
                  <a:pt x="141862" y="35621"/>
                  <a:pt x="158287" y="44615"/>
                  <a:pt x="160676" y="58942"/>
                </a:cubicBezTo>
                <a:cubicBezTo>
                  <a:pt x="162020" y="67003"/>
                  <a:pt x="158907" y="76311"/>
                  <a:pt x="153409" y="82357"/>
                </a:cubicBezTo>
                <a:cubicBezTo>
                  <a:pt x="146554" y="89895"/>
                  <a:pt x="133762" y="95583"/>
                  <a:pt x="133762" y="105772"/>
                </a:cubicBezTo>
                <a:cubicBezTo>
                  <a:pt x="133762" y="118351"/>
                  <a:pt x="143430" y="129034"/>
                  <a:pt x="147219" y="141029"/>
                </a:cubicBezTo>
                <a:cubicBezTo>
                  <a:pt x="150331" y="150880"/>
                  <a:pt x="152579" y="162352"/>
                  <a:pt x="148834" y="171980"/>
                </a:cubicBezTo>
                <a:cubicBezTo>
                  <a:pt x="145796" y="179792"/>
                  <a:pt x="139660" y="187436"/>
                  <a:pt x="131878" y="190551"/>
                </a:cubicBezTo>
                <a:cubicBezTo>
                  <a:pt x="127473" y="192314"/>
                  <a:pt x="120274" y="191027"/>
                  <a:pt x="118152" y="186783"/>
                </a:cubicBezTo>
                <a:cubicBezTo>
                  <a:pt x="115135" y="180750"/>
                  <a:pt x="116489" y="168912"/>
                  <a:pt x="122996" y="167136"/>
                </a:cubicBezTo>
                <a:cubicBezTo>
                  <a:pt x="128346" y="165676"/>
                  <a:pt x="135154" y="166276"/>
                  <a:pt x="139414" y="169827"/>
                </a:cubicBezTo>
                <a:cubicBezTo>
                  <a:pt x="147003" y="176154"/>
                  <a:pt x="153285" y="188262"/>
                  <a:pt x="149910" y="197548"/>
                </a:cubicBezTo>
                <a:cubicBezTo>
                  <a:pt x="144247" y="213131"/>
                  <a:pt x="119837" y="213304"/>
                  <a:pt x="103349" y="215042"/>
                </a:cubicBezTo>
                <a:cubicBezTo>
                  <a:pt x="73074" y="218233"/>
                  <a:pt x="41644" y="203619"/>
                  <a:pt x="12111" y="211005"/>
                </a:cubicBezTo>
                <a:cubicBezTo>
                  <a:pt x="6321" y="212453"/>
                  <a:pt x="4966" y="220882"/>
                  <a:pt x="0" y="22419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116" name="Google Shape;116;p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6028539" y="-837001"/>
            <a:ext cx="3246375" cy="25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7"/>
          <p:cNvSpPr/>
          <p:nvPr/>
        </p:nvSpPr>
        <p:spPr>
          <a:xfrm>
            <a:off x="246900" y="249150"/>
            <a:ext cx="8650200" cy="46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7"/>
          <p:cNvSpPr txBox="1"/>
          <p:nvPr>
            <p:ph type="title"/>
          </p:nvPr>
        </p:nvSpPr>
        <p:spPr>
          <a:xfrm>
            <a:off x="720000" y="539500"/>
            <a:ext cx="77109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9" name="Google Shape;119;p7"/>
          <p:cNvSpPr txBox="1"/>
          <p:nvPr>
            <p:ph idx="1" type="body"/>
          </p:nvPr>
        </p:nvSpPr>
        <p:spPr>
          <a:xfrm>
            <a:off x="2793625" y="1699500"/>
            <a:ext cx="4294800" cy="19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8"/>
          <p:cNvSpPr/>
          <p:nvPr/>
        </p:nvSpPr>
        <p:spPr>
          <a:xfrm flipH="1" rot="10800000">
            <a:off x="-1133810" y="3697224"/>
            <a:ext cx="8011850" cy="1843250"/>
          </a:xfrm>
          <a:custGeom>
            <a:rect b="b" l="l" r="r" t="t"/>
            <a:pathLst>
              <a:path extrusionOk="0" h="73730" w="320474">
                <a:moveTo>
                  <a:pt x="22873" y="49203"/>
                </a:moveTo>
                <a:cubicBezTo>
                  <a:pt x="33160" y="55807"/>
                  <a:pt x="54941" y="74730"/>
                  <a:pt x="66307" y="73587"/>
                </a:cubicBezTo>
                <a:cubicBezTo>
                  <a:pt x="77674" y="72444"/>
                  <a:pt x="79769" y="45266"/>
                  <a:pt x="91072" y="42345"/>
                </a:cubicBezTo>
                <a:cubicBezTo>
                  <a:pt x="102375" y="39424"/>
                  <a:pt x="119774" y="56823"/>
                  <a:pt x="134125" y="56061"/>
                </a:cubicBezTo>
                <a:cubicBezTo>
                  <a:pt x="148476" y="55299"/>
                  <a:pt x="158763" y="36757"/>
                  <a:pt x="177178" y="37773"/>
                </a:cubicBezTo>
                <a:cubicBezTo>
                  <a:pt x="195593" y="38789"/>
                  <a:pt x="221501" y="65967"/>
                  <a:pt x="244615" y="62157"/>
                </a:cubicBezTo>
                <a:cubicBezTo>
                  <a:pt x="267729" y="58347"/>
                  <a:pt x="338913" y="25137"/>
                  <a:pt x="315862" y="14913"/>
                </a:cubicBezTo>
                <a:cubicBezTo>
                  <a:pt x="292812" y="4690"/>
                  <a:pt x="158192" y="-2359"/>
                  <a:pt x="106312" y="816"/>
                </a:cubicBezTo>
                <a:cubicBezTo>
                  <a:pt x="54433" y="3991"/>
                  <a:pt x="18492" y="25899"/>
                  <a:pt x="4585" y="33963"/>
                </a:cubicBezTo>
                <a:cubicBezTo>
                  <a:pt x="-9321" y="42028"/>
                  <a:pt x="12586" y="42599"/>
                  <a:pt x="22873" y="4920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122" name="Google Shape;122;p8"/>
          <p:cNvSpPr/>
          <p:nvPr/>
        </p:nvSpPr>
        <p:spPr>
          <a:xfrm flipH="1" rot="10800000">
            <a:off x="-841877" y="142805"/>
            <a:ext cx="2070075" cy="3997525"/>
          </a:xfrm>
          <a:custGeom>
            <a:rect b="b" l="l" r="r" t="t"/>
            <a:pathLst>
              <a:path extrusionOk="0" h="159901" w="82803">
                <a:moveTo>
                  <a:pt x="70632" y="20249"/>
                </a:moveTo>
                <a:cubicBezTo>
                  <a:pt x="62885" y="310"/>
                  <a:pt x="46947" y="-2738"/>
                  <a:pt x="35199" y="1961"/>
                </a:cubicBezTo>
                <a:cubicBezTo>
                  <a:pt x="23452" y="6660"/>
                  <a:pt x="-1885" y="22662"/>
                  <a:pt x="147" y="48443"/>
                </a:cubicBezTo>
                <a:cubicBezTo>
                  <a:pt x="2179" y="74224"/>
                  <a:pt x="33802" y="144455"/>
                  <a:pt x="47391" y="156647"/>
                </a:cubicBezTo>
                <a:cubicBezTo>
                  <a:pt x="60980" y="168839"/>
                  <a:pt x="77808" y="144328"/>
                  <a:pt x="81681" y="121595"/>
                </a:cubicBezTo>
                <a:cubicBezTo>
                  <a:pt x="85555" y="98862"/>
                  <a:pt x="78379" y="40188"/>
                  <a:pt x="70632" y="2024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123" name="Google Shape;123;p8"/>
          <p:cNvSpPr/>
          <p:nvPr/>
        </p:nvSpPr>
        <p:spPr>
          <a:xfrm flipH="1" rot="10800000">
            <a:off x="6535007" y="3317890"/>
            <a:ext cx="3149425" cy="1880075"/>
          </a:xfrm>
          <a:custGeom>
            <a:rect b="b" l="l" r="r" t="t"/>
            <a:pathLst>
              <a:path extrusionOk="0" h="75203" w="125977">
                <a:moveTo>
                  <a:pt x="66260" y="2356"/>
                </a:moveTo>
                <a:cubicBezTo>
                  <a:pt x="45369" y="-4311"/>
                  <a:pt x="4030" y="4261"/>
                  <a:pt x="347" y="16072"/>
                </a:cubicBezTo>
                <a:cubicBezTo>
                  <a:pt x="-3336" y="27883"/>
                  <a:pt x="23271" y="66555"/>
                  <a:pt x="44162" y="73222"/>
                </a:cubicBezTo>
                <a:cubicBezTo>
                  <a:pt x="65054" y="79890"/>
                  <a:pt x="122013" y="67888"/>
                  <a:pt x="125696" y="56077"/>
                </a:cubicBezTo>
                <a:cubicBezTo>
                  <a:pt x="129379" y="44266"/>
                  <a:pt x="87152" y="9024"/>
                  <a:pt x="66260" y="235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24" name="Google Shape;124;p8"/>
          <p:cNvSpPr/>
          <p:nvPr/>
        </p:nvSpPr>
        <p:spPr>
          <a:xfrm flipH="1" rot="10800000">
            <a:off x="4860336" y="-1549011"/>
            <a:ext cx="5353000" cy="4551550"/>
          </a:xfrm>
          <a:custGeom>
            <a:rect b="b" l="l" r="r" t="t"/>
            <a:pathLst>
              <a:path extrusionOk="0" h="182062" w="214120">
                <a:moveTo>
                  <a:pt x="64667" y="151521"/>
                </a:moveTo>
                <a:cubicBezTo>
                  <a:pt x="38886" y="139329"/>
                  <a:pt x="7581" y="118501"/>
                  <a:pt x="1421" y="107706"/>
                </a:cubicBezTo>
                <a:cubicBezTo>
                  <a:pt x="-4738" y="96911"/>
                  <a:pt x="11454" y="84084"/>
                  <a:pt x="27710" y="86751"/>
                </a:cubicBezTo>
                <a:cubicBezTo>
                  <a:pt x="43966" y="89418"/>
                  <a:pt x="87210" y="122819"/>
                  <a:pt x="98957" y="123708"/>
                </a:cubicBezTo>
                <a:cubicBezTo>
                  <a:pt x="110705" y="124597"/>
                  <a:pt x="90956" y="96848"/>
                  <a:pt x="98195" y="92085"/>
                </a:cubicBezTo>
                <a:cubicBezTo>
                  <a:pt x="105434" y="87323"/>
                  <a:pt x="131914" y="97991"/>
                  <a:pt x="142391" y="95133"/>
                </a:cubicBezTo>
                <a:cubicBezTo>
                  <a:pt x="152869" y="92276"/>
                  <a:pt x="167601" y="82306"/>
                  <a:pt x="161060" y="74940"/>
                </a:cubicBezTo>
                <a:cubicBezTo>
                  <a:pt x="154520" y="67574"/>
                  <a:pt x="111403" y="62304"/>
                  <a:pt x="103148" y="50937"/>
                </a:cubicBezTo>
                <a:cubicBezTo>
                  <a:pt x="94893" y="39571"/>
                  <a:pt x="96608" y="13345"/>
                  <a:pt x="111530" y="6741"/>
                </a:cubicBezTo>
                <a:cubicBezTo>
                  <a:pt x="126453" y="137"/>
                  <a:pt x="175919" y="-6022"/>
                  <a:pt x="192683" y="11313"/>
                </a:cubicBezTo>
                <a:cubicBezTo>
                  <a:pt x="209447" y="28649"/>
                  <a:pt x="218210" y="82497"/>
                  <a:pt x="212114" y="110754"/>
                </a:cubicBezTo>
                <a:cubicBezTo>
                  <a:pt x="206018" y="139012"/>
                  <a:pt x="180682" y="174064"/>
                  <a:pt x="156107" y="180858"/>
                </a:cubicBezTo>
                <a:cubicBezTo>
                  <a:pt x="131533" y="187653"/>
                  <a:pt x="90448" y="163713"/>
                  <a:pt x="64667" y="1515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125" name="Google Shape;125;p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>
            <a:off x="-133443" y="2989099"/>
            <a:ext cx="3246375" cy="25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8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flipH="1">
            <a:off x="4805075" y="-2596450"/>
            <a:ext cx="5146015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 rot="2918981">
            <a:off x="-1254119" y="-991350"/>
            <a:ext cx="3246376" cy="25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8"/>
          <p:cNvSpPr/>
          <p:nvPr/>
        </p:nvSpPr>
        <p:spPr>
          <a:xfrm flipH="1" rot="10800000">
            <a:off x="1066326" y="-261602"/>
            <a:ext cx="5314850" cy="948425"/>
          </a:xfrm>
          <a:custGeom>
            <a:rect b="b" l="l" r="r" t="t"/>
            <a:pathLst>
              <a:path extrusionOk="0" h="37937" w="212594">
                <a:moveTo>
                  <a:pt x="198520" y="2504"/>
                </a:moveTo>
                <a:cubicBezTo>
                  <a:pt x="174073" y="-607"/>
                  <a:pt x="87649" y="-1306"/>
                  <a:pt x="55264" y="3266"/>
                </a:cubicBezTo>
                <a:cubicBezTo>
                  <a:pt x="22879" y="7838"/>
                  <a:pt x="-12173" y="24221"/>
                  <a:pt x="4210" y="29936"/>
                </a:cubicBezTo>
                <a:cubicBezTo>
                  <a:pt x="20593" y="35651"/>
                  <a:pt x="120606" y="38890"/>
                  <a:pt x="153562" y="37556"/>
                </a:cubicBezTo>
                <a:cubicBezTo>
                  <a:pt x="186519" y="36223"/>
                  <a:pt x="194456" y="27777"/>
                  <a:pt x="201949" y="21935"/>
                </a:cubicBezTo>
                <a:cubicBezTo>
                  <a:pt x="209442" y="16093"/>
                  <a:pt x="222968" y="5616"/>
                  <a:pt x="198520" y="250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29" name="Google Shape;129;p8"/>
          <p:cNvSpPr/>
          <p:nvPr/>
        </p:nvSpPr>
        <p:spPr>
          <a:xfrm flipH="1" rot="10800000">
            <a:off x="-1285875" y="3611616"/>
            <a:ext cx="3309875" cy="2241825"/>
          </a:xfrm>
          <a:custGeom>
            <a:rect b="b" l="l" r="r" t="t"/>
            <a:pathLst>
              <a:path extrusionOk="0" h="89673" w="132395">
                <a:moveTo>
                  <a:pt x="122301" y="0"/>
                </a:moveTo>
                <a:cubicBezTo>
                  <a:pt x="140908" y="4135"/>
                  <a:pt x="130771" y="45440"/>
                  <a:pt x="115443" y="56769"/>
                </a:cubicBezTo>
                <a:cubicBezTo>
                  <a:pt x="105687" y="63980"/>
                  <a:pt x="87477" y="61873"/>
                  <a:pt x="79248" y="52959"/>
                </a:cubicBezTo>
                <a:cubicBezTo>
                  <a:pt x="76922" y="50439"/>
                  <a:pt x="77157" y="45390"/>
                  <a:pt x="79248" y="42672"/>
                </a:cubicBezTo>
                <a:cubicBezTo>
                  <a:pt x="80953" y="40455"/>
                  <a:pt x="86191" y="40655"/>
                  <a:pt x="87630" y="43053"/>
                </a:cubicBezTo>
                <a:cubicBezTo>
                  <a:pt x="90483" y="47807"/>
                  <a:pt x="85161" y="54179"/>
                  <a:pt x="81915" y="58674"/>
                </a:cubicBezTo>
                <a:cubicBezTo>
                  <a:pt x="70652" y="74269"/>
                  <a:pt x="52323" y="88001"/>
                  <a:pt x="33147" y="89535"/>
                </a:cubicBezTo>
                <a:cubicBezTo>
                  <a:pt x="19323" y="90641"/>
                  <a:pt x="0" y="78258"/>
                  <a:pt x="0" y="6438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0" name="Google Shape;130;p8"/>
          <p:cNvSpPr/>
          <p:nvPr/>
        </p:nvSpPr>
        <p:spPr>
          <a:xfrm flipH="1" rot="10800000">
            <a:off x="-723900" y="-1242691"/>
            <a:ext cx="2933700" cy="2584150"/>
          </a:xfrm>
          <a:custGeom>
            <a:rect b="b" l="l" r="r" t="t"/>
            <a:pathLst>
              <a:path extrusionOk="0" h="103366" w="117348">
                <a:moveTo>
                  <a:pt x="0" y="15355"/>
                </a:moveTo>
                <a:cubicBezTo>
                  <a:pt x="15833" y="5110"/>
                  <a:pt x="45841" y="-8530"/>
                  <a:pt x="56007" y="7354"/>
                </a:cubicBezTo>
                <a:cubicBezTo>
                  <a:pt x="60869" y="14951"/>
                  <a:pt x="65385" y="26391"/>
                  <a:pt x="60579" y="34024"/>
                </a:cubicBezTo>
                <a:cubicBezTo>
                  <a:pt x="56992" y="39721"/>
                  <a:pt x="50583" y="43706"/>
                  <a:pt x="44196" y="45835"/>
                </a:cubicBezTo>
                <a:cubicBezTo>
                  <a:pt x="39988" y="47238"/>
                  <a:pt x="30988" y="44819"/>
                  <a:pt x="32004" y="40501"/>
                </a:cubicBezTo>
                <a:cubicBezTo>
                  <a:pt x="36020" y="23434"/>
                  <a:pt x="69576" y="32956"/>
                  <a:pt x="84582" y="42025"/>
                </a:cubicBezTo>
                <a:cubicBezTo>
                  <a:pt x="104421" y="54016"/>
                  <a:pt x="115499" y="80259"/>
                  <a:pt x="117348" y="10336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1" name="Google Shape;131;p8"/>
          <p:cNvSpPr/>
          <p:nvPr/>
        </p:nvSpPr>
        <p:spPr>
          <a:xfrm flipH="1" rot="10179588">
            <a:off x="3495644" y="-661759"/>
            <a:ext cx="2238468" cy="885387"/>
          </a:xfrm>
          <a:custGeom>
            <a:rect b="b" l="l" r="r" t="t"/>
            <a:pathLst>
              <a:path extrusionOk="0" h="35414" w="89535">
                <a:moveTo>
                  <a:pt x="0" y="35414"/>
                </a:moveTo>
                <a:cubicBezTo>
                  <a:pt x="14183" y="33050"/>
                  <a:pt x="35767" y="16652"/>
                  <a:pt x="29337" y="3791"/>
                </a:cubicBezTo>
                <a:cubicBezTo>
                  <a:pt x="25705" y="-3474"/>
                  <a:pt x="9054" y="762"/>
                  <a:pt x="5334" y="7982"/>
                </a:cubicBezTo>
                <a:cubicBezTo>
                  <a:pt x="4241" y="10104"/>
                  <a:pt x="5697" y="10759"/>
                  <a:pt x="7620" y="12173"/>
                </a:cubicBezTo>
                <a:cubicBezTo>
                  <a:pt x="19062" y="20586"/>
                  <a:pt x="34631" y="21861"/>
                  <a:pt x="48768" y="23222"/>
                </a:cubicBezTo>
                <a:cubicBezTo>
                  <a:pt x="69066" y="25176"/>
                  <a:pt x="69152" y="23794"/>
                  <a:pt x="89535" y="2436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2" name="Google Shape;132;p8"/>
          <p:cNvSpPr/>
          <p:nvPr/>
        </p:nvSpPr>
        <p:spPr>
          <a:xfrm flipH="1" rot="10800000">
            <a:off x="8496962" y="-1499859"/>
            <a:ext cx="1942450" cy="3762375"/>
          </a:xfrm>
          <a:custGeom>
            <a:rect b="b" l="l" r="r" t="t"/>
            <a:pathLst>
              <a:path extrusionOk="0" h="150495" w="77698">
                <a:moveTo>
                  <a:pt x="77698" y="0"/>
                </a:moveTo>
                <a:cubicBezTo>
                  <a:pt x="54611" y="2430"/>
                  <a:pt x="20549" y="-1"/>
                  <a:pt x="11404" y="21336"/>
                </a:cubicBezTo>
                <a:cubicBezTo>
                  <a:pt x="9696" y="25320"/>
                  <a:pt x="9256" y="31469"/>
                  <a:pt x="12547" y="34290"/>
                </a:cubicBezTo>
                <a:cubicBezTo>
                  <a:pt x="21415" y="41891"/>
                  <a:pt x="42267" y="47392"/>
                  <a:pt x="38074" y="58293"/>
                </a:cubicBezTo>
                <a:cubicBezTo>
                  <a:pt x="32933" y="71660"/>
                  <a:pt x="2533" y="64712"/>
                  <a:pt x="355" y="78867"/>
                </a:cubicBezTo>
                <a:cubicBezTo>
                  <a:pt x="-1844" y="93157"/>
                  <a:pt x="8444" y="107305"/>
                  <a:pt x="17119" y="118872"/>
                </a:cubicBezTo>
                <a:cubicBezTo>
                  <a:pt x="20897" y="123909"/>
                  <a:pt x="27354" y="127123"/>
                  <a:pt x="29692" y="132969"/>
                </a:cubicBezTo>
                <a:cubicBezTo>
                  <a:pt x="31974" y="138674"/>
                  <a:pt x="26183" y="144760"/>
                  <a:pt x="23977" y="15049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3" name="Google Shape;133;p8"/>
          <p:cNvSpPr/>
          <p:nvPr/>
        </p:nvSpPr>
        <p:spPr>
          <a:xfrm>
            <a:off x="713225" y="539500"/>
            <a:ext cx="7717500" cy="406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8"/>
          <p:cNvSpPr txBox="1"/>
          <p:nvPr>
            <p:ph type="title"/>
          </p:nvPr>
        </p:nvSpPr>
        <p:spPr>
          <a:xfrm>
            <a:off x="2349300" y="1271500"/>
            <a:ext cx="4445400" cy="26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9"/>
          <p:cNvSpPr/>
          <p:nvPr/>
        </p:nvSpPr>
        <p:spPr>
          <a:xfrm rot="10800000">
            <a:off x="6322886" y="1418288"/>
            <a:ext cx="3525964" cy="4513870"/>
          </a:xfrm>
          <a:custGeom>
            <a:rect b="b" l="l" r="r" t="t"/>
            <a:pathLst>
              <a:path extrusionOk="0" h="198652" w="155175">
                <a:moveTo>
                  <a:pt x="10998" y="30553"/>
                </a:moveTo>
                <a:cubicBezTo>
                  <a:pt x="32461" y="73"/>
                  <a:pt x="152476" y="-12309"/>
                  <a:pt x="155016" y="15694"/>
                </a:cubicBezTo>
                <a:cubicBezTo>
                  <a:pt x="157556" y="43698"/>
                  <a:pt x="50241" y="196098"/>
                  <a:pt x="26238" y="198574"/>
                </a:cubicBezTo>
                <a:cubicBezTo>
                  <a:pt x="2235" y="201051"/>
                  <a:pt x="-10465" y="61033"/>
                  <a:pt x="10998" y="3055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137" name="Google Shape;137;p9"/>
          <p:cNvSpPr/>
          <p:nvPr/>
        </p:nvSpPr>
        <p:spPr>
          <a:xfrm rot="10800000">
            <a:off x="4402460" y="4114489"/>
            <a:ext cx="2701387" cy="1511319"/>
          </a:xfrm>
          <a:custGeom>
            <a:rect b="b" l="l" r="r" t="t"/>
            <a:pathLst>
              <a:path extrusionOk="0" h="66512" w="118886">
                <a:moveTo>
                  <a:pt x="81830" y="5641"/>
                </a:moveTo>
                <a:cubicBezTo>
                  <a:pt x="63606" y="9134"/>
                  <a:pt x="-4339" y="16119"/>
                  <a:pt x="296" y="26215"/>
                </a:cubicBezTo>
                <a:cubicBezTo>
                  <a:pt x="4932" y="36312"/>
                  <a:pt x="91419" y="69713"/>
                  <a:pt x="109643" y="66220"/>
                </a:cubicBezTo>
                <a:cubicBezTo>
                  <a:pt x="127868" y="62728"/>
                  <a:pt x="114279" y="15357"/>
                  <a:pt x="109643" y="5260"/>
                </a:cubicBezTo>
                <a:cubicBezTo>
                  <a:pt x="105008" y="-4836"/>
                  <a:pt x="100055" y="2149"/>
                  <a:pt x="81830" y="564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38" name="Google Shape;138;p9"/>
          <p:cNvSpPr/>
          <p:nvPr/>
        </p:nvSpPr>
        <p:spPr>
          <a:xfrm rot="10800000">
            <a:off x="1364133" y="-435525"/>
            <a:ext cx="6072429" cy="1627704"/>
          </a:xfrm>
          <a:custGeom>
            <a:rect b="b" l="l" r="r" t="t"/>
            <a:pathLst>
              <a:path extrusionOk="0" h="71634" w="267243">
                <a:moveTo>
                  <a:pt x="4271" y="52446"/>
                </a:moveTo>
                <a:cubicBezTo>
                  <a:pt x="-20557" y="44763"/>
                  <a:pt x="71772" y="27173"/>
                  <a:pt x="103712" y="23109"/>
                </a:cubicBezTo>
                <a:cubicBezTo>
                  <a:pt x="135653" y="19045"/>
                  <a:pt x="179277" y="23935"/>
                  <a:pt x="195914" y="28062"/>
                </a:cubicBezTo>
                <a:cubicBezTo>
                  <a:pt x="212551" y="32190"/>
                  <a:pt x="197184" y="52510"/>
                  <a:pt x="203534" y="47874"/>
                </a:cubicBezTo>
                <a:cubicBezTo>
                  <a:pt x="209884" y="43239"/>
                  <a:pt x="225823" y="-3307"/>
                  <a:pt x="234014" y="249"/>
                </a:cubicBezTo>
                <a:cubicBezTo>
                  <a:pt x="242206" y="3805"/>
                  <a:pt x="290974" y="60511"/>
                  <a:pt x="252683" y="69210"/>
                </a:cubicBezTo>
                <a:cubicBezTo>
                  <a:pt x="214393" y="77910"/>
                  <a:pt x="29100" y="60130"/>
                  <a:pt x="4271" y="5244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9" name="Google Shape;139;p9"/>
          <p:cNvSpPr/>
          <p:nvPr/>
        </p:nvSpPr>
        <p:spPr>
          <a:xfrm rot="10800000">
            <a:off x="5960432" y="-503398"/>
            <a:ext cx="3123367" cy="1963156"/>
          </a:xfrm>
          <a:custGeom>
            <a:rect b="b" l="l" r="r" t="t"/>
            <a:pathLst>
              <a:path extrusionOk="0" h="86397" w="137457">
                <a:moveTo>
                  <a:pt x="13522" y="2119"/>
                </a:moveTo>
                <a:cubicBezTo>
                  <a:pt x="16443" y="-992"/>
                  <a:pt x="4251" y="-230"/>
                  <a:pt x="19237" y="1738"/>
                </a:cubicBezTo>
                <a:cubicBezTo>
                  <a:pt x="34223" y="3707"/>
                  <a:pt x="84071" y="4405"/>
                  <a:pt x="103438" y="13930"/>
                </a:cubicBezTo>
                <a:cubicBezTo>
                  <a:pt x="122806" y="23455"/>
                  <a:pt x="143824" y="47014"/>
                  <a:pt x="135442" y="58888"/>
                </a:cubicBezTo>
                <a:cubicBezTo>
                  <a:pt x="127060" y="70763"/>
                  <a:pt x="75435" y="91591"/>
                  <a:pt x="53146" y="85177"/>
                </a:cubicBezTo>
                <a:cubicBezTo>
                  <a:pt x="30858" y="78764"/>
                  <a:pt x="8315" y="34250"/>
                  <a:pt x="1711" y="20407"/>
                </a:cubicBezTo>
                <a:cubicBezTo>
                  <a:pt x="-4893" y="6564"/>
                  <a:pt x="10601" y="5231"/>
                  <a:pt x="13522" y="211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140" name="Google Shape;140;p9"/>
          <p:cNvSpPr/>
          <p:nvPr/>
        </p:nvSpPr>
        <p:spPr>
          <a:xfrm rot="10800000">
            <a:off x="-1080704" y="1756625"/>
            <a:ext cx="3452525" cy="3922358"/>
          </a:xfrm>
          <a:custGeom>
            <a:rect b="b" l="l" r="r" t="t"/>
            <a:pathLst>
              <a:path extrusionOk="0" h="172620" w="151943">
                <a:moveTo>
                  <a:pt x="36255" y="24364"/>
                </a:moveTo>
                <a:cubicBezTo>
                  <a:pt x="39811" y="27031"/>
                  <a:pt x="56067" y="57765"/>
                  <a:pt x="62544" y="76942"/>
                </a:cubicBezTo>
                <a:cubicBezTo>
                  <a:pt x="69021" y="96119"/>
                  <a:pt x="65973" y="123932"/>
                  <a:pt x="75117" y="139426"/>
                </a:cubicBezTo>
                <a:cubicBezTo>
                  <a:pt x="84261" y="154920"/>
                  <a:pt x="104645" y="181019"/>
                  <a:pt x="117408" y="169906"/>
                </a:cubicBezTo>
                <a:cubicBezTo>
                  <a:pt x="130172" y="158794"/>
                  <a:pt x="150365" y="100310"/>
                  <a:pt x="151698" y="72751"/>
                </a:cubicBezTo>
                <a:cubicBezTo>
                  <a:pt x="153032" y="45192"/>
                  <a:pt x="148714" y="14458"/>
                  <a:pt x="125409" y="4552"/>
                </a:cubicBezTo>
                <a:cubicBezTo>
                  <a:pt x="102105" y="-5354"/>
                  <a:pt x="31620" y="2711"/>
                  <a:pt x="11871" y="13315"/>
                </a:cubicBezTo>
                <a:cubicBezTo>
                  <a:pt x="-7877" y="23920"/>
                  <a:pt x="2029" y="60242"/>
                  <a:pt x="6918" y="68179"/>
                </a:cubicBezTo>
                <a:cubicBezTo>
                  <a:pt x="11808" y="76117"/>
                  <a:pt x="36319" y="68243"/>
                  <a:pt x="41208" y="60940"/>
                </a:cubicBezTo>
                <a:cubicBezTo>
                  <a:pt x="46098" y="53638"/>
                  <a:pt x="32699" y="21697"/>
                  <a:pt x="36255" y="2436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41" name="Google Shape;141;p9"/>
          <p:cNvSpPr/>
          <p:nvPr/>
        </p:nvSpPr>
        <p:spPr>
          <a:xfrm rot="10800000">
            <a:off x="-56280" y="1659307"/>
            <a:ext cx="1469532" cy="2055114"/>
          </a:xfrm>
          <a:custGeom>
            <a:rect b="b" l="l" r="r" t="t"/>
            <a:pathLst>
              <a:path extrusionOk="0" h="90444" w="64673">
                <a:moveTo>
                  <a:pt x="7021" y="6862"/>
                </a:moveTo>
                <a:cubicBezTo>
                  <a:pt x="15149" y="-1901"/>
                  <a:pt x="42835" y="-2028"/>
                  <a:pt x="52360" y="5338"/>
                </a:cubicBezTo>
                <a:cubicBezTo>
                  <a:pt x="61885" y="12704"/>
                  <a:pt x="66140" y="36898"/>
                  <a:pt x="64171" y="51058"/>
                </a:cubicBezTo>
                <a:cubicBezTo>
                  <a:pt x="62203" y="65219"/>
                  <a:pt x="50646" y="89158"/>
                  <a:pt x="40549" y="90301"/>
                </a:cubicBezTo>
                <a:cubicBezTo>
                  <a:pt x="30453" y="91444"/>
                  <a:pt x="9180" y="71823"/>
                  <a:pt x="3592" y="57916"/>
                </a:cubicBezTo>
                <a:cubicBezTo>
                  <a:pt x="-1996" y="44010"/>
                  <a:pt x="-1107" y="15625"/>
                  <a:pt x="7021" y="686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42" name="Google Shape;142;p9"/>
          <p:cNvSpPr/>
          <p:nvPr/>
        </p:nvSpPr>
        <p:spPr>
          <a:xfrm rot="10800000">
            <a:off x="6768325" y="1714393"/>
            <a:ext cx="1921665" cy="4294007"/>
          </a:xfrm>
          <a:custGeom>
            <a:rect b="b" l="l" r="r" t="t"/>
            <a:pathLst>
              <a:path extrusionOk="0" h="188976" w="84571">
                <a:moveTo>
                  <a:pt x="0" y="188976"/>
                </a:moveTo>
                <a:cubicBezTo>
                  <a:pt x="20623" y="175227"/>
                  <a:pt x="36622" y="155365"/>
                  <a:pt x="52578" y="136398"/>
                </a:cubicBezTo>
                <a:cubicBezTo>
                  <a:pt x="55612" y="132792"/>
                  <a:pt x="56931" y="127303"/>
                  <a:pt x="56007" y="122682"/>
                </a:cubicBezTo>
                <a:cubicBezTo>
                  <a:pt x="53255" y="108922"/>
                  <a:pt x="30018" y="102832"/>
                  <a:pt x="16764" y="107442"/>
                </a:cubicBezTo>
                <a:cubicBezTo>
                  <a:pt x="13692" y="108511"/>
                  <a:pt x="9782" y="110348"/>
                  <a:pt x="9144" y="113538"/>
                </a:cubicBezTo>
                <a:cubicBezTo>
                  <a:pt x="8328" y="117617"/>
                  <a:pt x="11738" y="122713"/>
                  <a:pt x="15621" y="124206"/>
                </a:cubicBezTo>
                <a:cubicBezTo>
                  <a:pt x="31080" y="130152"/>
                  <a:pt x="44695" y="106800"/>
                  <a:pt x="54864" y="93726"/>
                </a:cubicBezTo>
                <a:cubicBezTo>
                  <a:pt x="69061" y="75473"/>
                  <a:pt x="86976" y="53818"/>
                  <a:pt x="84201" y="30861"/>
                </a:cubicBezTo>
                <a:cubicBezTo>
                  <a:pt x="82609" y="17687"/>
                  <a:pt x="72325" y="0"/>
                  <a:pt x="59055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3" name="Google Shape;143;p9"/>
          <p:cNvSpPr/>
          <p:nvPr/>
        </p:nvSpPr>
        <p:spPr>
          <a:xfrm rot="10800000">
            <a:off x="699537" y="4562104"/>
            <a:ext cx="3376336" cy="774769"/>
          </a:xfrm>
          <a:custGeom>
            <a:rect b="b" l="l" r="r" t="t"/>
            <a:pathLst>
              <a:path extrusionOk="0" h="34097" w="148590">
                <a:moveTo>
                  <a:pt x="0" y="2449"/>
                </a:moveTo>
                <a:cubicBezTo>
                  <a:pt x="19637" y="-4097"/>
                  <a:pt x="45562" y="3053"/>
                  <a:pt x="60198" y="17689"/>
                </a:cubicBezTo>
                <a:cubicBezTo>
                  <a:pt x="63551" y="21042"/>
                  <a:pt x="67870" y="27139"/>
                  <a:pt x="65151" y="31024"/>
                </a:cubicBezTo>
                <a:cubicBezTo>
                  <a:pt x="62016" y="35503"/>
                  <a:pt x="51903" y="34741"/>
                  <a:pt x="48768" y="30262"/>
                </a:cubicBezTo>
                <a:cubicBezTo>
                  <a:pt x="42381" y="21138"/>
                  <a:pt x="62014" y="9907"/>
                  <a:pt x="72771" y="7021"/>
                </a:cubicBezTo>
                <a:cubicBezTo>
                  <a:pt x="83256" y="4208"/>
                  <a:pt x="94316" y="4170"/>
                  <a:pt x="105156" y="3592"/>
                </a:cubicBezTo>
                <a:cubicBezTo>
                  <a:pt x="119613" y="2821"/>
                  <a:pt x="134483" y="336"/>
                  <a:pt x="148590" y="359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4" name="Google Shape;144;p9"/>
          <p:cNvSpPr/>
          <p:nvPr/>
        </p:nvSpPr>
        <p:spPr>
          <a:xfrm rot="10800000">
            <a:off x="-365296" y="-536314"/>
            <a:ext cx="4198777" cy="2631811"/>
          </a:xfrm>
          <a:custGeom>
            <a:rect b="b" l="l" r="r" t="t"/>
            <a:pathLst>
              <a:path extrusionOk="0" h="115824" w="184785">
                <a:moveTo>
                  <a:pt x="0" y="115824"/>
                </a:moveTo>
                <a:cubicBezTo>
                  <a:pt x="11950" y="95659"/>
                  <a:pt x="27193" y="70658"/>
                  <a:pt x="50292" y="66675"/>
                </a:cubicBezTo>
                <a:cubicBezTo>
                  <a:pt x="64810" y="64172"/>
                  <a:pt x="80008" y="64341"/>
                  <a:pt x="94488" y="67056"/>
                </a:cubicBezTo>
                <a:cubicBezTo>
                  <a:pt x="106346" y="69279"/>
                  <a:pt x="119408" y="71351"/>
                  <a:pt x="130683" y="67056"/>
                </a:cubicBezTo>
                <a:cubicBezTo>
                  <a:pt x="145667" y="61348"/>
                  <a:pt x="158031" y="48927"/>
                  <a:pt x="167259" y="35814"/>
                </a:cubicBezTo>
                <a:cubicBezTo>
                  <a:pt x="174908" y="24945"/>
                  <a:pt x="177947" y="11397"/>
                  <a:pt x="184785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5" name="Google Shape;145;p9"/>
          <p:cNvSpPr/>
          <p:nvPr/>
        </p:nvSpPr>
        <p:spPr>
          <a:xfrm rot="10800000">
            <a:off x="5265166" y="-553594"/>
            <a:ext cx="3874982" cy="1919097"/>
          </a:xfrm>
          <a:custGeom>
            <a:rect b="b" l="l" r="r" t="t"/>
            <a:pathLst>
              <a:path extrusionOk="0" h="84458" w="170535">
                <a:moveTo>
                  <a:pt x="0" y="55883"/>
                </a:moveTo>
                <a:cubicBezTo>
                  <a:pt x="2477" y="51502"/>
                  <a:pt x="2536" y="51535"/>
                  <a:pt x="4953" y="47120"/>
                </a:cubicBezTo>
                <a:cubicBezTo>
                  <a:pt x="12443" y="33437"/>
                  <a:pt x="11910" y="33138"/>
                  <a:pt x="19812" y="19688"/>
                </a:cubicBezTo>
                <a:cubicBezTo>
                  <a:pt x="24722" y="11331"/>
                  <a:pt x="35460" y="7740"/>
                  <a:pt x="44577" y="4448"/>
                </a:cubicBezTo>
                <a:cubicBezTo>
                  <a:pt x="50459" y="2324"/>
                  <a:pt x="56696" y="-771"/>
                  <a:pt x="62865" y="257"/>
                </a:cubicBezTo>
                <a:cubicBezTo>
                  <a:pt x="74447" y="2187"/>
                  <a:pt x="84963" y="15947"/>
                  <a:pt x="84963" y="27689"/>
                </a:cubicBezTo>
                <a:cubicBezTo>
                  <a:pt x="84963" y="31281"/>
                  <a:pt x="85259" y="34981"/>
                  <a:pt x="86487" y="38357"/>
                </a:cubicBezTo>
                <a:cubicBezTo>
                  <a:pt x="87010" y="39794"/>
                  <a:pt x="87061" y="44123"/>
                  <a:pt x="86106" y="42929"/>
                </a:cubicBezTo>
                <a:cubicBezTo>
                  <a:pt x="81396" y="37042"/>
                  <a:pt x="93333" y="29553"/>
                  <a:pt x="98298" y="23879"/>
                </a:cubicBezTo>
                <a:cubicBezTo>
                  <a:pt x="102379" y="19215"/>
                  <a:pt x="105959" y="13766"/>
                  <a:pt x="111252" y="10544"/>
                </a:cubicBezTo>
                <a:cubicBezTo>
                  <a:pt x="120902" y="4670"/>
                  <a:pt x="133844" y="2756"/>
                  <a:pt x="144780" y="5591"/>
                </a:cubicBezTo>
                <a:cubicBezTo>
                  <a:pt x="157530" y="8897"/>
                  <a:pt x="168292" y="23001"/>
                  <a:pt x="169926" y="36071"/>
                </a:cubicBezTo>
                <a:cubicBezTo>
                  <a:pt x="171947" y="52235"/>
                  <a:pt x="167543" y="68795"/>
                  <a:pt x="163068" y="8445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146" name="Google Shape;146;p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-2699997">
            <a:off x="-2604151" y="189994"/>
            <a:ext cx="8033580" cy="2863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9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4943865" y="951117"/>
            <a:ext cx="4677002" cy="4674708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9"/>
          <p:cNvSpPr/>
          <p:nvPr/>
        </p:nvSpPr>
        <p:spPr>
          <a:xfrm>
            <a:off x="713225" y="539500"/>
            <a:ext cx="7717500" cy="406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9"/>
          <p:cNvSpPr txBox="1"/>
          <p:nvPr>
            <p:ph type="title"/>
          </p:nvPr>
        </p:nvSpPr>
        <p:spPr>
          <a:xfrm>
            <a:off x="1515450" y="1688613"/>
            <a:ext cx="6113100" cy="10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" name="Google Shape;150;p9"/>
          <p:cNvSpPr txBox="1"/>
          <p:nvPr>
            <p:ph idx="1" type="subTitle"/>
          </p:nvPr>
        </p:nvSpPr>
        <p:spPr>
          <a:xfrm>
            <a:off x="1515450" y="2783788"/>
            <a:ext cx="61131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0"/>
          <p:cNvSpPr txBox="1"/>
          <p:nvPr>
            <p:ph type="title"/>
          </p:nvPr>
        </p:nvSpPr>
        <p:spPr>
          <a:xfrm>
            <a:off x="5347100" y="539500"/>
            <a:ext cx="3083700" cy="11229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odoni Moda Black"/>
              <a:buNone/>
              <a:defRPr sz="2800">
                <a:solidFill>
                  <a:schemeClr val="dk1"/>
                </a:solidFill>
                <a:latin typeface="Bodoni Moda Black"/>
                <a:ea typeface="Bodoni Moda Black"/>
                <a:cs typeface="Bodoni Moda Black"/>
                <a:sym typeface="Bodoni Moda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12200"/>
            <a:ext cx="7717500" cy="3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340">
          <p15:clr>
            <a:srgbClr val="E46962"/>
          </p15:clr>
        </p15:guide>
        <p15:guide id="2" pos="449">
          <p15:clr>
            <a:srgbClr val="E46962"/>
          </p15:clr>
        </p15:guide>
        <p15:guide id="3" pos="5311">
          <p15:clr>
            <a:srgbClr val="E46962"/>
          </p15:clr>
        </p15:guide>
        <p15:guide id="4" orient="horz" pos="29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35"/>
          <p:cNvSpPr txBox="1"/>
          <p:nvPr>
            <p:ph type="ctrTitle"/>
          </p:nvPr>
        </p:nvSpPr>
        <p:spPr>
          <a:xfrm>
            <a:off x="1091100" y="1330532"/>
            <a:ext cx="6961800" cy="209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 ML Ranking Assignment</a:t>
            </a:r>
            <a:endParaRPr/>
          </a:p>
        </p:txBody>
      </p:sp>
      <p:sp>
        <p:nvSpPr>
          <p:cNvPr id="638" name="Google Shape;638;p35"/>
          <p:cNvSpPr txBox="1"/>
          <p:nvPr>
            <p:ph idx="1" type="subTitle"/>
          </p:nvPr>
        </p:nvSpPr>
        <p:spPr>
          <a:xfrm>
            <a:off x="1091175" y="3429632"/>
            <a:ext cx="69618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Irune Monreal Iraceburu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Sergio Marín Sánchez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Ander Ros Ollo</a:t>
            </a:r>
            <a:endParaRPr/>
          </a:p>
        </p:txBody>
      </p:sp>
      <p:cxnSp>
        <p:nvCxnSpPr>
          <p:cNvPr id="639" name="Google Shape;639;p35"/>
          <p:cNvCxnSpPr/>
          <p:nvPr/>
        </p:nvCxnSpPr>
        <p:spPr>
          <a:xfrm>
            <a:off x="1393600" y="1330532"/>
            <a:ext cx="6337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0" name="Google Shape;640;p35"/>
          <p:cNvCxnSpPr/>
          <p:nvPr/>
        </p:nvCxnSpPr>
        <p:spPr>
          <a:xfrm>
            <a:off x="1393600" y="3429632"/>
            <a:ext cx="6337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36"/>
          <p:cNvSpPr txBox="1"/>
          <p:nvPr>
            <p:ph type="title"/>
          </p:nvPr>
        </p:nvSpPr>
        <p:spPr>
          <a:xfrm>
            <a:off x="720775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Table of contents</a:t>
            </a:r>
            <a:endParaRPr sz="3000"/>
          </a:p>
        </p:txBody>
      </p:sp>
      <p:sp>
        <p:nvSpPr>
          <p:cNvPr id="646" name="Google Shape;646;p36"/>
          <p:cNvSpPr txBox="1"/>
          <p:nvPr/>
        </p:nvSpPr>
        <p:spPr>
          <a:xfrm flipH="1">
            <a:off x="1142950" y="1846892"/>
            <a:ext cx="19260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MLR approach</a:t>
            </a:r>
            <a:endParaRPr sz="18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47" name="Google Shape;647;p36"/>
          <p:cNvSpPr txBox="1"/>
          <p:nvPr/>
        </p:nvSpPr>
        <p:spPr>
          <a:xfrm flipH="1">
            <a:off x="1142950" y="1399675"/>
            <a:ext cx="19260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Pointwise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48" name="Google Shape;648;p36"/>
          <p:cNvSpPr txBox="1"/>
          <p:nvPr/>
        </p:nvSpPr>
        <p:spPr>
          <a:xfrm flipH="1">
            <a:off x="2787742" y="3187075"/>
            <a:ext cx="19260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Building the Training Set</a:t>
            </a:r>
            <a:endParaRPr sz="18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49" name="Google Shape;649;p36"/>
          <p:cNvSpPr txBox="1"/>
          <p:nvPr/>
        </p:nvSpPr>
        <p:spPr>
          <a:xfrm flipH="1">
            <a:off x="2787742" y="3817074"/>
            <a:ext cx="19260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Cosine similarity with TF-IDF vectorization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0" name="Google Shape;650;p36"/>
          <p:cNvSpPr txBox="1"/>
          <p:nvPr/>
        </p:nvSpPr>
        <p:spPr>
          <a:xfrm flipH="1">
            <a:off x="4168372" y="1692425"/>
            <a:ext cx="24708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Implement </a:t>
            </a:r>
            <a:endParaRPr sz="18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model </a:t>
            </a:r>
            <a:endParaRPr sz="18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51" name="Google Shape;651;p36"/>
          <p:cNvSpPr txBox="1"/>
          <p:nvPr/>
        </p:nvSpPr>
        <p:spPr>
          <a:xfrm flipH="1">
            <a:off x="6419175" y="3278600"/>
            <a:ext cx="19260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Extend dataset</a:t>
            </a:r>
            <a:endParaRPr sz="18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52" name="Google Shape;652;p36"/>
          <p:cNvSpPr txBox="1"/>
          <p:nvPr/>
        </p:nvSpPr>
        <p:spPr>
          <a:xfrm flipH="1">
            <a:off x="6168825" y="3918475"/>
            <a:ext cx="24267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Predicted Similarity Scores for New Documents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3" name="Google Shape;653;p36"/>
          <p:cNvSpPr txBox="1"/>
          <p:nvPr>
            <p:ph type="title"/>
          </p:nvPr>
        </p:nvSpPr>
        <p:spPr>
          <a:xfrm>
            <a:off x="1648750" y="3187075"/>
            <a:ext cx="914400" cy="91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</a:rPr>
              <a:t>1</a:t>
            </a:r>
            <a:endParaRPr sz="2700">
              <a:solidFill>
                <a:schemeClr val="lt1"/>
              </a:solidFill>
            </a:endParaRPr>
          </a:p>
        </p:txBody>
      </p:sp>
      <p:sp>
        <p:nvSpPr>
          <p:cNvPr id="654" name="Google Shape;654;p36"/>
          <p:cNvSpPr txBox="1"/>
          <p:nvPr>
            <p:ph type="title"/>
          </p:nvPr>
        </p:nvSpPr>
        <p:spPr>
          <a:xfrm>
            <a:off x="3293542" y="1663892"/>
            <a:ext cx="914400" cy="91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</a:rPr>
              <a:t>2</a:t>
            </a:r>
            <a:endParaRPr sz="2500">
              <a:solidFill>
                <a:schemeClr val="lt1"/>
              </a:solidFill>
            </a:endParaRPr>
          </a:p>
        </p:txBody>
      </p:sp>
      <p:sp>
        <p:nvSpPr>
          <p:cNvPr id="655" name="Google Shape;655;p36"/>
          <p:cNvSpPr txBox="1"/>
          <p:nvPr>
            <p:ph type="title"/>
          </p:nvPr>
        </p:nvSpPr>
        <p:spPr>
          <a:xfrm>
            <a:off x="4937583" y="3187075"/>
            <a:ext cx="914400" cy="91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</a:rPr>
              <a:t>3</a:t>
            </a:r>
            <a:endParaRPr sz="2500">
              <a:solidFill>
                <a:schemeClr val="lt1"/>
              </a:solidFill>
            </a:endParaRPr>
          </a:p>
        </p:txBody>
      </p:sp>
      <p:sp>
        <p:nvSpPr>
          <p:cNvPr id="656" name="Google Shape;656;p36"/>
          <p:cNvSpPr txBox="1"/>
          <p:nvPr>
            <p:ph type="title"/>
          </p:nvPr>
        </p:nvSpPr>
        <p:spPr>
          <a:xfrm>
            <a:off x="6924963" y="1738192"/>
            <a:ext cx="914400" cy="91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</a:rPr>
              <a:t>4</a:t>
            </a:r>
            <a:endParaRPr sz="2500">
              <a:solidFill>
                <a:schemeClr val="lt1"/>
              </a:solidFill>
            </a:endParaRPr>
          </a:p>
        </p:txBody>
      </p:sp>
      <p:cxnSp>
        <p:nvCxnSpPr>
          <p:cNvPr id="657" name="Google Shape;657;p36"/>
          <p:cNvCxnSpPr>
            <a:stCxn id="646" idx="2"/>
            <a:endCxn id="653" idx="0"/>
          </p:cNvCxnSpPr>
          <p:nvPr/>
        </p:nvCxnSpPr>
        <p:spPr>
          <a:xfrm>
            <a:off x="2105950" y="2578292"/>
            <a:ext cx="0" cy="60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8" name="Google Shape;658;p36"/>
          <p:cNvCxnSpPr>
            <a:stCxn id="654" idx="2"/>
            <a:endCxn id="648" idx="0"/>
          </p:cNvCxnSpPr>
          <p:nvPr/>
        </p:nvCxnSpPr>
        <p:spPr>
          <a:xfrm>
            <a:off x="3750742" y="2578292"/>
            <a:ext cx="0" cy="60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9" name="Google Shape;659;p36"/>
          <p:cNvCxnSpPr>
            <a:endCxn id="655" idx="0"/>
          </p:cNvCxnSpPr>
          <p:nvPr/>
        </p:nvCxnSpPr>
        <p:spPr>
          <a:xfrm flipH="1">
            <a:off x="5394783" y="2394775"/>
            <a:ext cx="18000" cy="792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0" name="Google Shape;660;p36"/>
          <p:cNvCxnSpPr>
            <a:stCxn id="656" idx="2"/>
            <a:endCxn id="651" idx="0"/>
          </p:cNvCxnSpPr>
          <p:nvPr/>
        </p:nvCxnSpPr>
        <p:spPr>
          <a:xfrm>
            <a:off x="7382163" y="2652592"/>
            <a:ext cx="0" cy="626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1" name="Google Shape;661;p36"/>
          <p:cNvCxnSpPr>
            <a:stCxn id="654" idx="2"/>
            <a:endCxn id="653" idx="0"/>
          </p:cNvCxnSpPr>
          <p:nvPr/>
        </p:nvCxnSpPr>
        <p:spPr>
          <a:xfrm rot="5400000">
            <a:off x="2623942" y="2060192"/>
            <a:ext cx="608700" cy="1644900"/>
          </a:xfrm>
          <a:prstGeom prst="bentConnector3">
            <a:avLst>
              <a:gd fmla="val 50007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2" name="Google Shape;662;p36"/>
          <p:cNvCxnSpPr>
            <a:stCxn id="655" idx="0"/>
            <a:endCxn id="654" idx="2"/>
          </p:cNvCxnSpPr>
          <p:nvPr/>
        </p:nvCxnSpPr>
        <p:spPr>
          <a:xfrm flipH="1" rot="5400000">
            <a:off x="4268433" y="2060725"/>
            <a:ext cx="608700" cy="1644000"/>
          </a:xfrm>
          <a:prstGeom prst="bentConnector3">
            <a:avLst>
              <a:gd fmla="val 50007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3" name="Google Shape;663;p36"/>
          <p:cNvCxnSpPr>
            <a:stCxn id="656" idx="2"/>
            <a:endCxn id="655" idx="0"/>
          </p:cNvCxnSpPr>
          <p:nvPr/>
        </p:nvCxnSpPr>
        <p:spPr>
          <a:xfrm rot="5400000">
            <a:off x="6121113" y="1926142"/>
            <a:ext cx="534600" cy="1987500"/>
          </a:xfrm>
          <a:prstGeom prst="bentConnector3">
            <a:avLst>
              <a:gd fmla="val 40466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4" name="Google Shape;664;p36"/>
          <p:cNvSpPr txBox="1"/>
          <p:nvPr/>
        </p:nvSpPr>
        <p:spPr>
          <a:xfrm flipH="1">
            <a:off x="4432542" y="1298199"/>
            <a:ext cx="19260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Bayesian Ridge Regression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37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Pointwise MLR approach</a:t>
            </a:r>
            <a:endParaRPr sz="3000"/>
          </a:p>
        </p:txBody>
      </p:sp>
      <p:sp>
        <p:nvSpPr>
          <p:cNvPr id="670" name="Google Shape;670;p37"/>
          <p:cNvSpPr txBox="1"/>
          <p:nvPr>
            <p:ph idx="1" type="subTitle"/>
          </p:nvPr>
        </p:nvSpPr>
        <p:spPr>
          <a:xfrm>
            <a:off x="2461200" y="2642775"/>
            <a:ext cx="4221600" cy="6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Order results by relevance score</a:t>
            </a:r>
            <a:endParaRPr/>
          </a:p>
        </p:txBody>
      </p:sp>
      <p:sp>
        <p:nvSpPr>
          <p:cNvPr id="671" name="Google Shape;671;p37"/>
          <p:cNvSpPr txBox="1"/>
          <p:nvPr>
            <p:ph idx="3" type="subTitle"/>
          </p:nvPr>
        </p:nvSpPr>
        <p:spPr>
          <a:xfrm>
            <a:off x="1084502" y="1903850"/>
            <a:ext cx="697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f(query, document)             relevance score</a:t>
            </a:r>
            <a:endParaRPr/>
          </a:p>
        </p:txBody>
      </p:sp>
      <p:cxnSp>
        <p:nvCxnSpPr>
          <p:cNvPr id="672" name="Google Shape;672;p37"/>
          <p:cNvCxnSpPr/>
          <p:nvPr/>
        </p:nvCxnSpPr>
        <p:spPr>
          <a:xfrm>
            <a:off x="4477850" y="2132450"/>
            <a:ext cx="6363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38"/>
          <p:cNvSpPr/>
          <p:nvPr/>
        </p:nvSpPr>
        <p:spPr>
          <a:xfrm>
            <a:off x="1480925" y="1345899"/>
            <a:ext cx="642300" cy="64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38"/>
          <p:cNvSpPr txBox="1"/>
          <p:nvPr>
            <p:ph type="title"/>
          </p:nvPr>
        </p:nvSpPr>
        <p:spPr>
          <a:xfrm>
            <a:off x="720000" y="463300"/>
            <a:ext cx="77040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/>
              <a:t>Building the Training Set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38"/>
          <p:cNvSpPr txBox="1"/>
          <p:nvPr>
            <p:ph idx="6" type="subTitle"/>
          </p:nvPr>
        </p:nvSpPr>
        <p:spPr>
          <a:xfrm>
            <a:off x="2211481" y="1438450"/>
            <a:ext cx="3657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Tf-Idf Vectorizer</a:t>
            </a:r>
            <a:endParaRPr sz="1800"/>
          </a:p>
        </p:txBody>
      </p:sp>
      <p:sp>
        <p:nvSpPr>
          <p:cNvPr id="680" name="Google Shape;680;p38"/>
          <p:cNvSpPr/>
          <p:nvPr/>
        </p:nvSpPr>
        <p:spPr>
          <a:xfrm>
            <a:off x="2343938" y="2468112"/>
            <a:ext cx="639000" cy="63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38"/>
          <p:cNvSpPr/>
          <p:nvPr/>
        </p:nvSpPr>
        <p:spPr>
          <a:xfrm>
            <a:off x="3203650" y="3587025"/>
            <a:ext cx="641400" cy="641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]]</a:t>
            </a:r>
            <a:endParaRPr/>
          </a:p>
        </p:txBody>
      </p:sp>
      <p:sp>
        <p:nvSpPr>
          <p:cNvPr id="682" name="Google Shape;682;p38"/>
          <p:cNvSpPr txBox="1"/>
          <p:nvPr>
            <p:ph idx="4" type="subTitle"/>
          </p:nvPr>
        </p:nvSpPr>
        <p:spPr>
          <a:xfrm>
            <a:off x="3051606" y="2558675"/>
            <a:ext cx="3657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Cosine similarity</a:t>
            </a:r>
            <a:endParaRPr sz="1800"/>
          </a:p>
        </p:txBody>
      </p:sp>
      <p:sp>
        <p:nvSpPr>
          <p:cNvPr id="683" name="Google Shape;683;p38"/>
          <p:cNvSpPr txBox="1"/>
          <p:nvPr>
            <p:ph idx="5" type="subTitle"/>
          </p:nvPr>
        </p:nvSpPr>
        <p:spPr>
          <a:xfrm>
            <a:off x="3912607" y="3678875"/>
            <a:ext cx="3657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Extend dataset</a:t>
            </a:r>
            <a:endParaRPr sz="1800"/>
          </a:p>
        </p:txBody>
      </p:sp>
      <p:grpSp>
        <p:nvGrpSpPr>
          <p:cNvPr id="684" name="Google Shape;684;p38"/>
          <p:cNvGrpSpPr/>
          <p:nvPr/>
        </p:nvGrpSpPr>
        <p:grpSpPr>
          <a:xfrm>
            <a:off x="1618947" y="1483006"/>
            <a:ext cx="366269" cy="368091"/>
            <a:chOff x="-62150375" y="2664925"/>
            <a:chExt cx="316650" cy="318225"/>
          </a:xfrm>
        </p:grpSpPr>
        <p:sp>
          <p:nvSpPr>
            <p:cNvPr id="685" name="Google Shape;685;p38"/>
            <p:cNvSpPr/>
            <p:nvPr/>
          </p:nvSpPr>
          <p:spPr>
            <a:xfrm>
              <a:off x="-62150375" y="2961850"/>
              <a:ext cx="316650" cy="21300"/>
            </a:xfrm>
            <a:custGeom>
              <a:rect b="b" l="l" r="r" t="t"/>
              <a:pathLst>
                <a:path extrusionOk="0" h="852" w="12666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8"/>
            <p:cNvSpPr/>
            <p:nvPr/>
          </p:nvSpPr>
          <p:spPr>
            <a:xfrm>
              <a:off x="-62150375" y="2838200"/>
              <a:ext cx="82725" cy="102400"/>
            </a:xfrm>
            <a:custGeom>
              <a:rect b="b" l="l" r="r" t="t"/>
              <a:pathLst>
                <a:path extrusionOk="0" h="4096" w="3309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8"/>
            <p:cNvSpPr/>
            <p:nvPr/>
          </p:nvSpPr>
          <p:spPr>
            <a:xfrm>
              <a:off x="-62033800" y="2664925"/>
              <a:ext cx="82725" cy="274900"/>
            </a:xfrm>
            <a:custGeom>
              <a:rect b="b" l="l" r="r" t="t"/>
              <a:pathLst>
                <a:path extrusionOk="0" h="10996" w="3309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8"/>
            <p:cNvSpPr/>
            <p:nvPr/>
          </p:nvSpPr>
          <p:spPr>
            <a:xfrm>
              <a:off x="-61917225" y="2754700"/>
              <a:ext cx="83500" cy="185900"/>
            </a:xfrm>
            <a:custGeom>
              <a:rect b="b" l="l" r="r" t="t"/>
              <a:pathLst>
                <a:path extrusionOk="0" h="7436" w="334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9" name="Google Shape;689;p38"/>
          <p:cNvSpPr/>
          <p:nvPr/>
        </p:nvSpPr>
        <p:spPr>
          <a:xfrm>
            <a:off x="2486387" y="2613341"/>
            <a:ext cx="354117" cy="348513"/>
          </a:xfrm>
          <a:custGeom>
            <a:rect b="b" l="l" r="r" t="t"/>
            <a:pathLst>
              <a:path extrusionOk="0" h="11815" w="12005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38"/>
          <p:cNvSpPr/>
          <p:nvPr/>
        </p:nvSpPr>
        <p:spPr>
          <a:xfrm>
            <a:off x="3345723" y="3729326"/>
            <a:ext cx="357274" cy="356797"/>
          </a:xfrm>
          <a:custGeom>
            <a:rect b="b" l="l" r="r" t="t"/>
            <a:pathLst>
              <a:path extrusionOk="0" h="11957" w="11973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39"/>
          <p:cNvSpPr txBox="1"/>
          <p:nvPr>
            <p:ph type="title"/>
          </p:nvPr>
        </p:nvSpPr>
        <p:spPr>
          <a:xfrm>
            <a:off x="720000" y="463300"/>
            <a:ext cx="77040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/>
              <a:t>Building the Training Set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39"/>
          <p:cNvSpPr/>
          <p:nvPr/>
        </p:nvSpPr>
        <p:spPr>
          <a:xfrm>
            <a:off x="2486387" y="2613341"/>
            <a:ext cx="354117" cy="348513"/>
          </a:xfrm>
          <a:custGeom>
            <a:rect b="b" l="l" r="r" t="t"/>
            <a:pathLst>
              <a:path extrusionOk="0" h="11815" w="12005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39"/>
          <p:cNvSpPr/>
          <p:nvPr/>
        </p:nvSpPr>
        <p:spPr>
          <a:xfrm>
            <a:off x="3345723" y="3729326"/>
            <a:ext cx="357274" cy="356797"/>
          </a:xfrm>
          <a:custGeom>
            <a:rect b="b" l="l" r="r" t="t"/>
            <a:pathLst>
              <a:path extrusionOk="0" h="11957" w="11973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39"/>
          <p:cNvSpPr txBox="1"/>
          <p:nvPr/>
        </p:nvSpPr>
        <p:spPr>
          <a:xfrm>
            <a:off x="1016750" y="1166250"/>
            <a:ext cx="1697100" cy="4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9" name="Google Shape;699;p39"/>
          <p:cNvSpPr txBox="1"/>
          <p:nvPr>
            <p:ph idx="4294967295" type="subTitle"/>
          </p:nvPr>
        </p:nvSpPr>
        <p:spPr>
          <a:xfrm>
            <a:off x="577950" y="1494850"/>
            <a:ext cx="77040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example</a:t>
            </a:r>
            <a:r>
              <a:rPr lang="en"/>
              <a:t> with the similarity ranking for the query “glucose in blood”</a:t>
            </a:r>
            <a:endParaRPr/>
          </a:p>
        </p:txBody>
      </p:sp>
      <p:pic>
        <p:nvPicPr>
          <p:cNvPr id="700" name="Google Shape;70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425" y="2083850"/>
            <a:ext cx="7887150" cy="18139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40"/>
          <p:cNvSpPr txBox="1"/>
          <p:nvPr>
            <p:ph type="title"/>
          </p:nvPr>
        </p:nvSpPr>
        <p:spPr>
          <a:xfrm>
            <a:off x="720000" y="463300"/>
            <a:ext cx="77040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/>
              <a:t>Encode the dataset for the training phase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40"/>
          <p:cNvSpPr/>
          <p:nvPr/>
        </p:nvSpPr>
        <p:spPr>
          <a:xfrm>
            <a:off x="1427350" y="1677437"/>
            <a:ext cx="639000" cy="63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40"/>
          <p:cNvSpPr/>
          <p:nvPr/>
        </p:nvSpPr>
        <p:spPr>
          <a:xfrm>
            <a:off x="3345723" y="3729326"/>
            <a:ext cx="357274" cy="356797"/>
          </a:xfrm>
          <a:custGeom>
            <a:rect b="b" l="l" r="r" t="t"/>
            <a:pathLst>
              <a:path extrusionOk="0" h="11957" w="11973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40"/>
          <p:cNvSpPr txBox="1"/>
          <p:nvPr>
            <p:ph idx="6" type="subTitle"/>
          </p:nvPr>
        </p:nvSpPr>
        <p:spPr>
          <a:xfrm>
            <a:off x="2355125" y="1690150"/>
            <a:ext cx="5361900" cy="63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Tf-Idf Vectorizer →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urier New"/>
                <a:ea typeface="Courier New"/>
                <a:cs typeface="Courier New"/>
                <a:sym typeface="Courier New"/>
              </a:rPr>
              <a:t>sum(tfidf_array) / len(tfidf_array)</a:t>
            </a:r>
            <a:endParaRPr b="1" sz="1800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709" name="Google Shape;709;p40"/>
          <p:cNvGrpSpPr/>
          <p:nvPr/>
        </p:nvGrpSpPr>
        <p:grpSpPr>
          <a:xfrm>
            <a:off x="1563722" y="1812881"/>
            <a:ext cx="366269" cy="368091"/>
            <a:chOff x="-62150375" y="2664925"/>
            <a:chExt cx="316650" cy="318225"/>
          </a:xfrm>
        </p:grpSpPr>
        <p:sp>
          <p:nvSpPr>
            <p:cNvPr id="710" name="Google Shape;710;p40"/>
            <p:cNvSpPr/>
            <p:nvPr/>
          </p:nvSpPr>
          <p:spPr>
            <a:xfrm>
              <a:off x="-62150375" y="2961850"/>
              <a:ext cx="316650" cy="21300"/>
            </a:xfrm>
            <a:custGeom>
              <a:rect b="b" l="l" r="r" t="t"/>
              <a:pathLst>
                <a:path extrusionOk="0" h="852" w="12666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40"/>
            <p:cNvSpPr/>
            <p:nvPr/>
          </p:nvSpPr>
          <p:spPr>
            <a:xfrm>
              <a:off x="-62150375" y="2838200"/>
              <a:ext cx="82725" cy="102400"/>
            </a:xfrm>
            <a:custGeom>
              <a:rect b="b" l="l" r="r" t="t"/>
              <a:pathLst>
                <a:path extrusionOk="0" h="4096" w="3309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40"/>
            <p:cNvSpPr/>
            <p:nvPr/>
          </p:nvSpPr>
          <p:spPr>
            <a:xfrm>
              <a:off x="-62033800" y="2664925"/>
              <a:ext cx="82725" cy="274900"/>
            </a:xfrm>
            <a:custGeom>
              <a:rect b="b" l="l" r="r" t="t"/>
              <a:pathLst>
                <a:path extrusionOk="0" h="10996" w="3309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0"/>
            <p:cNvSpPr/>
            <p:nvPr/>
          </p:nvSpPr>
          <p:spPr>
            <a:xfrm>
              <a:off x="-61917225" y="2754700"/>
              <a:ext cx="83500" cy="185900"/>
            </a:xfrm>
            <a:custGeom>
              <a:rect b="b" l="l" r="r" t="t"/>
              <a:pathLst>
                <a:path extrusionOk="0" h="7436" w="334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14" name="Google Shape;71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0425" y="2476348"/>
            <a:ext cx="6923152" cy="213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41"/>
          <p:cNvSpPr txBox="1"/>
          <p:nvPr>
            <p:ph type="title"/>
          </p:nvPr>
        </p:nvSpPr>
        <p:spPr>
          <a:xfrm>
            <a:off x="1515450" y="718350"/>
            <a:ext cx="6113100" cy="67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Implement model</a:t>
            </a:r>
            <a:endParaRPr sz="3000"/>
          </a:p>
        </p:txBody>
      </p:sp>
      <p:sp>
        <p:nvSpPr>
          <p:cNvPr id="720" name="Google Shape;720;p41"/>
          <p:cNvSpPr txBox="1"/>
          <p:nvPr>
            <p:ph idx="1" type="subTitle"/>
          </p:nvPr>
        </p:nvSpPr>
        <p:spPr>
          <a:xfrm>
            <a:off x="1515450" y="1625213"/>
            <a:ext cx="61131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Bayesian Ridge</a:t>
            </a:r>
            <a:endParaRPr/>
          </a:p>
        </p:txBody>
      </p:sp>
      <p:graphicFrame>
        <p:nvGraphicFramePr>
          <p:cNvPr id="721" name="Google Shape;721;p41"/>
          <p:cNvGraphicFramePr/>
          <p:nvPr/>
        </p:nvGraphicFramePr>
        <p:xfrm>
          <a:off x="2769488" y="2150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{31F6BBFC-DDA5-4E7B-BB96-DBC64C405535}</a:tableStyleId>
              </a:tblPr>
              <a:tblGrid>
                <a:gridCol w="1463600"/>
                <a:gridCol w="1025725"/>
                <a:gridCol w="1115700"/>
              </a:tblGrid>
              <a:tr h="450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loinc_num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 anchor="b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y_test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 anchor="b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y_pred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 anchor="b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413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49926-9</a:t>
                      </a:r>
                      <a:endParaRPr sz="95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0.47</a:t>
                      </a:r>
                      <a:endParaRPr sz="95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0.59</a:t>
                      </a:r>
                      <a:endParaRPr sz="95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13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15076-3</a:t>
                      </a:r>
                      <a:endParaRPr sz="95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0.62</a:t>
                      </a:r>
                      <a:endParaRPr sz="95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0.77</a:t>
                      </a:r>
                      <a:endParaRPr sz="95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13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74774-1</a:t>
                      </a:r>
                      <a:endParaRPr sz="95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0.58</a:t>
                      </a:r>
                      <a:endParaRPr sz="95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0.36</a:t>
                      </a:r>
                      <a:endParaRPr sz="95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22" name="Google Shape;722;p41"/>
          <p:cNvSpPr txBox="1"/>
          <p:nvPr/>
        </p:nvSpPr>
        <p:spPr>
          <a:xfrm>
            <a:off x="830800" y="10772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latin typeface="Montserrat"/>
                <a:ea typeface="Montserrat"/>
                <a:cs typeface="Montserrat"/>
                <a:sym typeface="Montserrat"/>
              </a:rPr>
              <a:t>Example Results for </a:t>
            </a:r>
            <a:endParaRPr sz="1200">
              <a:solidFill>
                <a:srgbClr val="0D0D0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latin typeface="Montserrat"/>
                <a:ea typeface="Montserrat"/>
                <a:cs typeface="Montserrat"/>
                <a:sym typeface="Montserrat"/>
              </a:rPr>
              <a:t>"Glucose in Blood" </a:t>
            </a:r>
            <a:endParaRPr sz="1200">
              <a:solidFill>
                <a:srgbClr val="0D0D0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lang="en" sz="1200">
                <a:solidFill>
                  <a:srgbClr val="0D0D0D"/>
                </a:solidFill>
                <a:latin typeface="Montserrat"/>
                <a:ea typeface="Montserrat"/>
                <a:cs typeface="Montserrat"/>
                <a:sym typeface="Montserrat"/>
              </a:rPr>
              <a:t>Model Error: 0.21</a:t>
            </a:r>
            <a:endParaRPr sz="1200">
              <a:solidFill>
                <a:srgbClr val="0D0D0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42"/>
          <p:cNvSpPr txBox="1"/>
          <p:nvPr>
            <p:ph type="title"/>
          </p:nvPr>
        </p:nvSpPr>
        <p:spPr>
          <a:xfrm>
            <a:off x="720000" y="369475"/>
            <a:ext cx="77040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Extend dataset (from LOINC )</a:t>
            </a:r>
            <a:endParaRPr sz="3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graphicFrame>
        <p:nvGraphicFramePr>
          <p:cNvPr id="728" name="Google Shape;728;p42"/>
          <p:cNvGraphicFramePr/>
          <p:nvPr/>
        </p:nvGraphicFramePr>
        <p:xfrm>
          <a:off x="1069925" y="890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{8F6FF004-BFF5-45AE-B85F-5CD2AF82E603}</a:tableStyleId>
              </a:tblPr>
              <a:tblGrid>
                <a:gridCol w="876300"/>
                <a:gridCol w="876300"/>
                <a:gridCol w="904875"/>
                <a:gridCol w="771525"/>
                <a:gridCol w="800100"/>
                <a:gridCol w="876300"/>
                <a:gridCol w="876300"/>
                <a:gridCol w="800100"/>
              </a:tblGrid>
              <a:tr h="450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loinc_num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long_common_name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component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system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property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similarity_glucose_in_blood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similarity_bilirubin_in_plasma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similarity_White_blood_cells_count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413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12345-6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Glucose in Blood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Glucose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Blood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Mass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0.63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-0.17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0.20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13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12346-7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Bilirubin in Plasma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Bilirubin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Plasma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Mass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0.63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-0.17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0.05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99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12347-8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White Blood Cells Count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Blood Cells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Blood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Count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0.64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-0.16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rgbClr val="0D0D0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0.26</a:t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ctr">
                        <a:lnSpc>
                          <a:spcPct val="17142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50">
                        <a:solidFill>
                          <a:srgbClr val="0D0D0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35350" marB="135350" marR="135350" marL="135350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43"/>
          <p:cNvSpPr txBox="1"/>
          <p:nvPr>
            <p:ph type="title"/>
          </p:nvPr>
        </p:nvSpPr>
        <p:spPr>
          <a:xfrm>
            <a:off x="2349300" y="1271500"/>
            <a:ext cx="4445400" cy="26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ellowship Program by Slidesgo">
  <a:themeElements>
    <a:clrScheme name="Simple Light">
      <a:dk1>
        <a:srgbClr val="000000"/>
      </a:dk1>
      <a:lt1>
        <a:srgbClr val="E5DDCF"/>
      </a:lt1>
      <a:dk2>
        <a:srgbClr val="FFFFFF"/>
      </a:dk2>
      <a:lt2>
        <a:srgbClr val="D49D84"/>
      </a:lt2>
      <a:accent1>
        <a:srgbClr val="D7A15E"/>
      </a:accent1>
      <a:accent2>
        <a:srgbClr val="A7574C"/>
      </a:accent2>
      <a:accent3>
        <a:srgbClr val="899E8B"/>
      </a:accent3>
      <a:accent4>
        <a:srgbClr val="1E3728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